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26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3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08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42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88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23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02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92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17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31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65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56DCD-F401-4BF3-AB23-E6D4D837B1AF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DC71FDE-49A7-4A0F-B41A-262F30B5B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70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21FCD3-1A05-4CA4-9BFA-F3F2FFA25B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6000" dirty="0"/>
              <a:t>Discriminación y medios de comunicación en el Perú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F6F42A-C324-426F-80C0-78699AA29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Dr. Jerjes Loayza</a:t>
            </a:r>
          </a:p>
        </p:txBody>
      </p:sp>
    </p:spTree>
    <p:extLst>
      <p:ext uri="{BB962C8B-B14F-4D97-AF65-F5344CB8AC3E}">
        <p14:creationId xmlns:p14="http://schemas.microsoft.com/office/powerpoint/2010/main" val="77253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6958F-C957-43B2-B189-AA55AB68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1D2989-EF43-47AE-B27B-9819C3E52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La discriminación se vuelve un problema social profundo por ser invisibilizado.</a:t>
            </a:r>
          </a:p>
          <a:p>
            <a:r>
              <a:rPr lang="es-ES" sz="2800" dirty="0"/>
              <a:t>La discriminación es un problema del cual pocos quieren hablar.</a:t>
            </a:r>
          </a:p>
          <a:p>
            <a:r>
              <a:rPr lang="es-ES" sz="2800" dirty="0"/>
              <a:t>Siempre se niega su existencia, aunque se sufren sus consecuencias.</a:t>
            </a:r>
          </a:p>
          <a:p>
            <a:r>
              <a:rPr lang="es-ES" sz="2800" dirty="0"/>
              <a:t>Los medios son actores / actantes fundamentales para una ética crítica en contra de la discriminación.</a:t>
            </a:r>
          </a:p>
        </p:txBody>
      </p:sp>
    </p:spTree>
    <p:extLst>
      <p:ext uri="{BB962C8B-B14F-4D97-AF65-F5344CB8AC3E}">
        <p14:creationId xmlns:p14="http://schemas.microsoft.com/office/powerpoint/2010/main" val="228245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80AF6-EB05-4227-A882-8838521D9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Discriminación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2FEB69-1A51-4B76-9315-DC3AEBB5A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Son mecanismos de defensa en espacios carentes de una ética ciudadana.</a:t>
            </a:r>
          </a:p>
          <a:p>
            <a:r>
              <a:rPr lang="es-ES" sz="2800" dirty="0"/>
              <a:t>Se vuelven distractores de su objetivo circular y difuso.</a:t>
            </a:r>
          </a:p>
          <a:p>
            <a:r>
              <a:rPr lang="es-ES" sz="2800" dirty="0"/>
              <a:t>Persigue constituir una sociedad a la luz de lo “normal” a costa del rechazo.</a:t>
            </a:r>
          </a:p>
          <a:p>
            <a:r>
              <a:rPr lang="es-ES" sz="2800" dirty="0"/>
              <a:t>Etiqueta buscando espacios legitimadores para su ejercicio.</a:t>
            </a:r>
          </a:p>
          <a:p>
            <a:r>
              <a:rPr lang="es-ES" sz="2800" dirty="0"/>
              <a:t>Trastoca al chantajear para tomar una postura discriminatoria a costa de la segregación.</a:t>
            </a:r>
          </a:p>
        </p:txBody>
      </p:sp>
    </p:spTree>
    <p:extLst>
      <p:ext uri="{BB962C8B-B14F-4D97-AF65-F5344CB8AC3E}">
        <p14:creationId xmlns:p14="http://schemas.microsoft.com/office/powerpoint/2010/main" val="174265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B80793-8EEA-40D7-8259-AAB64119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Medios de comunicación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C967C1-15C8-4A90-AF11-B356A5A31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Los medios de comunicación son simulacros.</a:t>
            </a:r>
          </a:p>
          <a:p>
            <a:r>
              <a:rPr lang="es-ES" sz="3200" dirty="0"/>
              <a:t>También son el mensaje.</a:t>
            </a:r>
          </a:p>
          <a:p>
            <a:r>
              <a:rPr lang="es-ES" sz="3200" dirty="0"/>
              <a:t>Son constructores simbólicos de la realidad (ej. </a:t>
            </a:r>
            <a:r>
              <a:rPr lang="es-ES" sz="3200" dirty="0" err="1"/>
              <a:t>Fakenews</a:t>
            </a:r>
            <a:r>
              <a:rPr lang="es-ES" sz="3200"/>
              <a:t>).</a:t>
            </a:r>
            <a:endParaRPr lang="es-ES" sz="3200" dirty="0"/>
          </a:p>
          <a:p>
            <a:r>
              <a:rPr lang="es-ES" sz="3200" dirty="0"/>
              <a:t>Son estrategias o tecnologías para la estructuración del placer.</a:t>
            </a:r>
          </a:p>
          <a:p>
            <a:r>
              <a:rPr lang="es-ES" sz="3200" dirty="0"/>
              <a:t>Poseen una base rizomática para su funcionamiento.</a:t>
            </a:r>
          </a:p>
        </p:txBody>
      </p:sp>
    </p:spTree>
    <p:extLst>
      <p:ext uri="{BB962C8B-B14F-4D97-AF65-F5344CB8AC3E}">
        <p14:creationId xmlns:p14="http://schemas.microsoft.com/office/powerpoint/2010/main" val="56006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6AAE1-F1A6-4327-9889-8E12FBA3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Discriminación en los medios de comunicación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9EED20-1A69-4E4F-A0D6-79E622ACA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Carencia absoluta de profesionales en el tema.</a:t>
            </a:r>
          </a:p>
          <a:p>
            <a:r>
              <a:rPr lang="es-ES" sz="3200" dirty="0"/>
              <a:t>Desinterés de un análisis del problema, apostando por una pornografía de la violencia.</a:t>
            </a:r>
          </a:p>
          <a:p>
            <a:r>
              <a:rPr lang="es-ES" sz="3200" dirty="0"/>
              <a:t>Desinterés en tomar un rol crítico frente al fenómeno.</a:t>
            </a:r>
          </a:p>
          <a:p>
            <a:r>
              <a:rPr lang="es-ES" sz="3200" dirty="0"/>
              <a:t>Prima la sintonía, la mofa, el escándalo y el espectáculo.</a:t>
            </a:r>
          </a:p>
        </p:txBody>
      </p:sp>
    </p:spTree>
    <p:extLst>
      <p:ext uri="{BB962C8B-B14F-4D97-AF65-F5344CB8AC3E}">
        <p14:creationId xmlns:p14="http://schemas.microsoft.com/office/powerpoint/2010/main" val="7430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51C47-E63F-41F8-941A-107F91B7B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Discriminación en los medios de comunicación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C94330-3C40-4A37-9C33-AF87228F6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La discriminación alcanza su matiz más problemático en los medios de comunicación.</a:t>
            </a:r>
          </a:p>
          <a:p>
            <a:r>
              <a:rPr lang="es-ES" sz="2000" dirty="0">
                <a:latin typeface="verdana" panose="020B0604030504040204" pitchFamily="34" charset="0"/>
              </a:rPr>
              <a:t>S</a:t>
            </a:r>
            <a:r>
              <a:rPr lang="es-ES" sz="2000" b="0" i="0" dirty="0">
                <a:effectLst/>
                <a:latin typeface="verdana" panose="020B0604030504040204" pitchFamily="34" charset="0"/>
              </a:rPr>
              <a:t>istema de socialización perverso que apela a la vulnerabilidad de la audiencia para generar la </a:t>
            </a:r>
            <a:r>
              <a:rPr lang="es-ES" sz="2000" b="0" i="0" dirty="0" err="1">
                <a:effectLst/>
                <a:latin typeface="verdana" panose="020B0604030504040204" pitchFamily="34" charset="0"/>
              </a:rPr>
              <a:t>espectacularización</a:t>
            </a:r>
            <a:r>
              <a:rPr lang="es-ES" sz="2000" b="0" i="0" dirty="0">
                <a:effectLst/>
                <a:latin typeface="verdana" panose="020B0604030504040204" pitchFamily="34" charset="0"/>
              </a:rPr>
              <a:t>, el sensacionalismo y la banalización de la actualidad (</a:t>
            </a:r>
            <a:r>
              <a:rPr lang="es-ES" sz="2000" b="0" i="0" dirty="0" err="1">
                <a:effectLst/>
                <a:latin typeface="verdana" panose="020B0604030504040204" pitchFamily="34" charset="0"/>
              </a:rPr>
              <a:t>Luzon</a:t>
            </a:r>
            <a:r>
              <a:rPr lang="es-ES" sz="2000" b="0" i="0" dirty="0">
                <a:effectLst/>
                <a:latin typeface="verdana" panose="020B0604030504040204" pitchFamily="34" charset="0"/>
              </a:rPr>
              <a:t> y Ferrer, 2008).</a:t>
            </a:r>
          </a:p>
          <a:p>
            <a:r>
              <a:rPr lang="es-ES" sz="2000" dirty="0">
                <a:latin typeface="verdana" panose="020B0604030504040204" pitchFamily="34" charset="0"/>
              </a:rPr>
              <a:t>Lo normal toma muchas formas, en cuanto al color de piel, al género, al sexo, a la edad, a la cultura (idioma, costumbres, política), al orden de lo simbólico, etc. </a:t>
            </a:r>
          </a:p>
          <a:p>
            <a:r>
              <a:rPr lang="es-ES" sz="2000" dirty="0">
                <a:latin typeface="verdana" panose="020B0604030504040204" pitchFamily="34" charset="0"/>
              </a:rPr>
              <a:t>¿Qué herramientas o posibilidades tenemos para hacerle frente a dicho problema?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4809943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32</TotalTime>
  <Words>328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Corbel</vt:lpstr>
      <vt:lpstr>verdana</vt:lpstr>
      <vt:lpstr>Base</vt:lpstr>
      <vt:lpstr>Discriminación y medios de comunicación en el Perú</vt:lpstr>
      <vt:lpstr>Introducción</vt:lpstr>
      <vt:lpstr>Discriminación</vt:lpstr>
      <vt:lpstr>Medios de comunicación</vt:lpstr>
      <vt:lpstr>Discriminación en los medios de comunicación</vt:lpstr>
      <vt:lpstr>Discriminación en los medios de comunicación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Medios para todos: Comunicación sin discriminación</dc:title>
  <dc:creator>Manuel Jerjes Loayza Javier</dc:creator>
  <cp:lastModifiedBy>Manuel Jerjes Loayza Javier</cp:lastModifiedBy>
  <cp:revision>5</cp:revision>
  <dcterms:created xsi:type="dcterms:W3CDTF">2025-04-29T04:30:38Z</dcterms:created>
  <dcterms:modified xsi:type="dcterms:W3CDTF">2025-04-29T13:58:08Z</dcterms:modified>
</cp:coreProperties>
</file>