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6" autoAdjust="0"/>
    <p:restoredTop sz="94660"/>
  </p:normalViewPr>
  <p:slideViewPr>
    <p:cSldViewPr snapToGrid="0">
      <p:cViewPr varScale="1">
        <p:scale>
          <a:sx n="162" d="100"/>
          <a:sy n="162" d="100"/>
        </p:scale>
        <p:origin x="100" y="1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6A56DCD-F401-4BF3-AB23-E6D4D837B1AF}" type="datetimeFigureOut">
              <a:rPr lang="es-ES" smtClean="0"/>
              <a:t>29/04/2025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DC71FDE-49A7-4A0F-B41A-262F30B5BCED}" type="slidenum">
              <a:rPr lang="es-ES" smtClean="0"/>
              <a:t>‹Nº›</a:t>
            </a:fld>
            <a:endParaRPr lang="es-E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9261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56DCD-F401-4BF3-AB23-E6D4D837B1AF}" type="datetimeFigureOut">
              <a:rPr lang="es-ES" smtClean="0"/>
              <a:t>29/04/2025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71FDE-49A7-4A0F-B41A-262F30B5BCE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7832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56DCD-F401-4BF3-AB23-E6D4D837B1AF}" type="datetimeFigureOut">
              <a:rPr lang="es-ES" smtClean="0"/>
              <a:t>29/04/2025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71FDE-49A7-4A0F-B41A-262F30B5BCE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3086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56DCD-F401-4BF3-AB23-E6D4D837B1AF}" type="datetimeFigureOut">
              <a:rPr lang="es-ES" smtClean="0"/>
              <a:t>29/04/2025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71FDE-49A7-4A0F-B41A-262F30B5BCE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5422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56DCD-F401-4BF3-AB23-E6D4D837B1AF}" type="datetimeFigureOut">
              <a:rPr lang="es-ES" smtClean="0"/>
              <a:t>29/04/2025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71FDE-49A7-4A0F-B41A-262F30B5BCED}" type="slidenum">
              <a:rPr lang="es-ES" smtClean="0"/>
              <a:t>‹Nº›</a:t>
            </a:fld>
            <a:endParaRPr lang="es-E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9880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56DCD-F401-4BF3-AB23-E6D4D837B1AF}" type="datetimeFigureOut">
              <a:rPr lang="es-ES" smtClean="0"/>
              <a:t>29/04/2025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71FDE-49A7-4A0F-B41A-262F30B5BCE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43239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56DCD-F401-4BF3-AB23-E6D4D837B1AF}" type="datetimeFigureOut">
              <a:rPr lang="es-ES" smtClean="0"/>
              <a:t>29/04/2025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71FDE-49A7-4A0F-B41A-262F30B5BCE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19024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56DCD-F401-4BF3-AB23-E6D4D837B1AF}" type="datetimeFigureOut">
              <a:rPr lang="es-ES" smtClean="0"/>
              <a:t>29/04/2025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71FDE-49A7-4A0F-B41A-262F30B5BCE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64929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56DCD-F401-4BF3-AB23-E6D4D837B1AF}" type="datetimeFigureOut">
              <a:rPr lang="es-ES" smtClean="0"/>
              <a:t>29/04/2025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71FDE-49A7-4A0F-B41A-262F30B5BCE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94175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56DCD-F401-4BF3-AB23-E6D4D837B1AF}" type="datetimeFigureOut">
              <a:rPr lang="es-ES" smtClean="0"/>
              <a:t>29/04/2025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71FDE-49A7-4A0F-B41A-262F30B5BCE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96312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56DCD-F401-4BF3-AB23-E6D4D837B1AF}" type="datetimeFigureOut">
              <a:rPr lang="es-ES" smtClean="0"/>
              <a:t>29/04/2025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71FDE-49A7-4A0F-B41A-262F30B5BCE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1650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46A56DCD-F401-4BF3-AB23-E6D4D837B1AF}" type="datetimeFigureOut">
              <a:rPr lang="es-ES" smtClean="0"/>
              <a:t>29/04/2025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1DC71FDE-49A7-4A0F-B41A-262F30B5BCE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97025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21FCD3-1A05-4CA4-9BFA-F3F2FFA25B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s-ES" sz="6000" dirty="0"/>
              <a:t>Discriminación y medios de comunicación en el Perú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2F6F42A-C324-426F-80C0-78699AA2942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Dr. Jerjes Loayza</a:t>
            </a:r>
          </a:p>
        </p:txBody>
      </p:sp>
    </p:spTree>
    <p:extLst>
      <p:ext uri="{BB962C8B-B14F-4D97-AF65-F5344CB8AC3E}">
        <p14:creationId xmlns:p14="http://schemas.microsoft.com/office/powerpoint/2010/main" val="772532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F6958F-C957-43B2-B189-AA55AB68C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Introducción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41D2989-EF43-47AE-B27B-9819C3E521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800" dirty="0"/>
              <a:t>La discriminación se vuelve un problema social profundo por ser invisibilizado.</a:t>
            </a:r>
          </a:p>
          <a:p>
            <a:r>
              <a:rPr lang="es-ES" sz="2800" dirty="0"/>
              <a:t>La discriminación es un problema del cual pocos quieren hablar.</a:t>
            </a:r>
          </a:p>
          <a:p>
            <a:r>
              <a:rPr lang="es-ES" sz="2800" dirty="0"/>
              <a:t>Siempre se niega su existencia, aunque se sufren sus consecuencias.</a:t>
            </a:r>
          </a:p>
          <a:p>
            <a:r>
              <a:rPr lang="es-ES" sz="2800" dirty="0"/>
              <a:t>Los medios son actores / actantes fundamentales para una ética crítica en contra de la discriminación.</a:t>
            </a:r>
          </a:p>
        </p:txBody>
      </p:sp>
    </p:spTree>
    <p:extLst>
      <p:ext uri="{BB962C8B-B14F-4D97-AF65-F5344CB8AC3E}">
        <p14:creationId xmlns:p14="http://schemas.microsoft.com/office/powerpoint/2010/main" val="2282458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580AF6-EB05-4227-A882-8838521D9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Discriminación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92FEB69-1A51-4B76-9315-DC3AEBB5A0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800" dirty="0"/>
              <a:t>Son mecanismos de defensa en espacios carentes de una ética ciudadana.</a:t>
            </a:r>
          </a:p>
          <a:p>
            <a:r>
              <a:rPr lang="es-ES" sz="2800" dirty="0"/>
              <a:t>Se vuelven distractores de su objetivo circular y difuso.</a:t>
            </a:r>
          </a:p>
          <a:p>
            <a:r>
              <a:rPr lang="es-ES" sz="2800" dirty="0"/>
              <a:t>Persigue constituir una sociedad a la luz de lo “normal” a costa del rechazo.</a:t>
            </a:r>
          </a:p>
          <a:p>
            <a:r>
              <a:rPr lang="es-ES" sz="2800" dirty="0"/>
              <a:t>Etiqueta buscando espacios legitimadores para su ejercicio.</a:t>
            </a:r>
          </a:p>
          <a:p>
            <a:r>
              <a:rPr lang="es-ES" sz="2800" dirty="0"/>
              <a:t>Trastoca al chantajear para tomar una postura discriminatoria a costa de la segregación.</a:t>
            </a:r>
          </a:p>
        </p:txBody>
      </p:sp>
    </p:spTree>
    <p:extLst>
      <p:ext uri="{BB962C8B-B14F-4D97-AF65-F5344CB8AC3E}">
        <p14:creationId xmlns:p14="http://schemas.microsoft.com/office/powerpoint/2010/main" val="1742654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B80793-8EEA-40D7-8259-AAB64119C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Medios de comunicación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9C967C1-15C8-4A90-AF11-B356A5A31C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3200" dirty="0"/>
              <a:t>Los medios de comunicación son simulacros.</a:t>
            </a:r>
          </a:p>
          <a:p>
            <a:r>
              <a:rPr lang="es-ES" sz="3200" dirty="0"/>
              <a:t>También son el mensaje.</a:t>
            </a:r>
          </a:p>
          <a:p>
            <a:r>
              <a:rPr lang="es-ES" sz="3200" dirty="0"/>
              <a:t>Son constructores simbólicos de la realidad (ej. </a:t>
            </a:r>
            <a:r>
              <a:rPr lang="es-ES" sz="3200" dirty="0" err="1"/>
              <a:t>Fakenews</a:t>
            </a:r>
            <a:r>
              <a:rPr lang="es-ES" sz="3200"/>
              <a:t>).</a:t>
            </a:r>
            <a:endParaRPr lang="es-ES" sz="3200" dirty="0"/>
          </a:p>
          <a:p>
            <a:r>
              <a:rPr lang="es-ES" sz="3200" dirty="0"/>
              <a:t>Son estrategias o tecnologías para la estructuración del placer.</a:t>
            </a:r>
          </a:p>
          <a:p>
            <a:r>
              <a:rPr lang="es-ES" sz="3200" dirty="0"/>
              <a:t>Poseen una base rizomática para su funcionamiento.</a:t>
            </a:r>
          </a:p>
        </p:txBody>
      </p:sp>
    </p:spTree>
    <p:extLst>
      <p:ext uri="{BB962C8B-B14F-4D97-AF65-F5344CB8AC3E}">
        <p14:creationId xmlns:p14="http://schemas.microsoft.com/office/powerpoint/2010/main" val="560066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36AAE1-F1A6-4327-9889-8E12FBA37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Discriminación en los medios de comunicación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59EED20-1A69-4E4F-A0D6-79E622ACAA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3200" dirty="0"/>
              <a:t>Carencia absoluta de profesionales en el tema.</a:t>
            </a:r>
          </a:p>
          <a:p>
            <a:r>
              <a:rPr lang="es-ES" sz="3200" dirty="0"/>
              <a:t>Desinterés de un análisis del problema, apostando por una pornografía de la violencia.</a:t>
            </a:r>
          </a:p>
          <a:p>
            <a:r>
              <a:rPr lang="es-ES" sz="3200" dirty="0"/>
              <a:t>Desinterés en tomar un rol crítico frente al fenómeno.</a:t>
            </a:r>
          </a:p>
          <a:p>
            <a:r>
              <a:rPr lang="es-ES" sz="3200" dirty="0"/>
              <a:t>Prima la sintonía, la mofa, el escándalo y el espectáculo.</a:t>
            </a:r>
          </a:p>
        </p:txBody>
      </p:sp>
    </p:spTree>
    <p:extLst>
      <p:ext uri="{BB962C8B-B14F-4D97-AF65-F5344CB8AC3E}">
        <p14:creationId xmlns:p14="http://schemas.microsoft.com/office/powerpoint/2010/main" val="743092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D51C47-E63F-41F8-941A-107F91B7B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Discriminación en los medios de comunicación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5C94330-3C40-4A37-9C33-AF87228F61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400" dirty="0"/>
              <a:t>La discriminación alcanza su matiz más problemático en los medios de comunicación.</a:t>
            </a:r>
          </a:p>
          <a:p>
            <a:r>
              <a:rPr lang="es-ES" sz="2000" dirty="0">
                <a:latin typeface="verdana" panose="020B0604030504040204" pitchFamily="34" charset="0"/>
              </a:rPr>
              <a:t>S</a:t>
            </a:r>
            <a:r>
              <a:rPr lang="es-ES" sz="2000" b="0" i="0" dirty="0">
                <a:effectLst/>
                <a:latin typeface="verdana" panose="020B0604030504040204" pitchFamily="34" charset="0"/>
              </a:rPr>
              <a:t>istema de socialización perverso que apela a la vulnerabilidad de la audiencia para generar la </a:t>
            </a:r>
            <a:r>
              <a:rPr lang="es-ES" sz="2000" b="0" i="0" dirty="0" err="1">
                <a:effectLst/>
                <a:latin typeface="verdana" panose="020B0604030504040204" pitchFamily="34" charset="0"/>
              </a:rPr>
              <a:t>espectacularización</a:t>
            </a:r>
            <a:r>
              <a:rPr lang="es-ES" sz="2000" b="0" i="0" dirty="0">
                <a:effectLst/>
                <a:latin typeface="verdana" panose="020B0604030504040204" pitchFamily="34" charset="0"/>
              </a:rPr>
              <a:t>, el sensacionalismo y la banalización de la actualidad (</a:t>
            </a:r>
            <a:r>
              <a:rPr lang="es-ES" sz="2000" b="0" i="0" dirty="0" err="1">
                <a:effectLst/>
                <a:latin typeface="verdana" panose="020B0604030504040204" pitchFamily="34" charset="0"/>
              </a:rPr>
              <a:t>Luzon</a:t>
            </a:r>
            <a:r>
              <a:rPr lang="es-ES" sz="2000" b="0" i="0" dirty="0">
                <a:effectLst/>
                <a:latin typeface="verdana" panose="020B0604030504040204" pitchFamily="34" charset="0"/>
              </a:rPr>
              <a:t> y Ferrer, 2008).</a:t>
            </a:r>
          </a:p>
          <a:p>
            <a:r>
              <a:rPr lang="es-ES" sz="2000" dirty="0">
                <a:latin typeface="verdana" panose="020B0604030504040204" pitchFamily="34" charset="0"/>
              </a:rPr>
              <a:t>Lo normal toma muchas formas, en cuanto al color de piel, al género, al sexo, a la edad, a la cultura (idioma, costumbres, política), al orden de lo simbólico, etc. </a:t>
            </a:r>
          </a:p>
          <a:p>
            <a:r>
              <a:rPr lang="es-ES" sz="2000" dirty="0">
                <a:latin typeface="verdana" panose="020B0604030504040204" pitchFamily="34" charset="0"/>
              </a:rPr>
              <a:t>¿Qué herramientas o posibilidades tenemos para hacerle frente a dicho problema?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3448099431"/>
      </p:ext>
    </p:extLst>
  </p:cSld>
  <p:clrMapOvr>
    <a:masterClrMapping/>
  </p:clrMapOvr>
</p:sld>
</file>

<file path=ppt/theme/theme1.xml><?xml version="1.0" encoding="utf-8"?>
<a:theme xmlns:a="http://schemas.openxmlformats.org/drawingml/2006/main" name="Base">
  <a:themeElements>
    <a:clrScheme name="Base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e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e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Base</Template>
  <TotalTime>32</TotalTime>
  <Words>328</Words>
  <Application>Microsoft Office PowerPoint</Application>
  <PresentationFormat>Panorámica</PresentationFormat>
  <Paragraphs>29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9" baseType="lpstr">
      <vt:lpstr>Corbel</vt:lpstr>
      <vt:lpstr>verdana</vt:lpstr>
      <vt:lpstr>Base</vt:lpstr>
      <vt:lpstr>Discriminación y medios de comunicación en el Perú</vt:lpstr>
      <vt:lpstr>Introducción</vt:lpstr>
      <vt:lpstr>Discriminación</vt:lpstr>
      <vt:lpstr>Medios de comunicación</vt:lpstr>
      <vt:lpstr>Discriminación en los medios de comunicación</vt:lpstr>
      <vt:lpstr>Discriminación en los medios de comunicación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Medios para todos: Comunicación sin discriminación</dc:title>
  <dc:creator>Manuel Jerjes Loayza Javier</dc:creator>
  <cp:lastModifiedBy>Manuel Jerjes Loayza Javier</cp:lastModifiedBy>
  <cp:revision>5</cp:revision>
  <dcterms:created xsi:type="dcterms:W3CDTF">2025-04-29T04:30:38Z</dcterms:created>
  <dcterms:modified xsi:type="dcterms:W3CDTF">2025-04-29T13:58:08Z</dcterms:modified>
</cp:coreProperties>
</file>