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1" r:id="rId2"/>
    <p:sldId id="280" r:id="rId3"/>
    <p:sldId id="264" r:id="rId4"/>
    <p:sldId id="297" r:id="rId5"/>
    <p:sldId id="285" r:id="rId6"/>
    <p:sldId id="281" r:id="rId7"/>
    <p:sldId id="288" r:id="rId8"/>
    <p:sldId id="262" r:id="rId9"/>
    <p:sldId id="287" r:id="rId10"/>
    <p:sldId id="284" r:id="rId11"/>
    <p:sldId id="286" r:id="rId12"/>
    <p:sldId id="289" r:id="rId13"/>
    <p:sldId id="298" r:id="rId14"/>
    <p:sldId id="275" r:id="rId15"/>
    <p:sldId id="299" r:id="rId16"/>
    <p:sldId id="283" r:id="rId17"/>
    <p:sldId id="292" r:id="rId18"/>
    <p:sldId id="293" r:id="rId19"/>
    <p:sldId id="294" r:id="rId20"/>
    <p:sldId id="295" r:id="rId21"/>
    <p:sldId id="296" r:id="rId22"/>
    <p:sldId id="279" r:id="rId23"/>
    <p:sldId id="277" r:id="rId24"/>
    <p:sldId id="300" r:id="rId25"/>
    <p:sldId id="291" r:id="rId26"/>
    <p:sldId id="259" r:id="rId2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1"/>
    <a:srgbClr val="99CC00"/>
    <a:srgbClr val="6AB00C"/>
    <a:srgbClr val="4BA21A"/>
    <a:srgbClr val="5AC31F"/>
    <a:srgbClr val="66DC24"/>
    <a:srgbClr val="EDEDED"/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2"/>
    <p:restoredTop sz="94700"/>
  </p:normalViewPr>
  <p:slideViewPr>
    <p:cSldViewPr snapToGrid="0">
      <p:cViewPr varScale="1">
        <p:scale>
          <a:sx n="105" d="100"/>
          <a:sy n="105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26F3A-F30D-4D6D-B889-1428EE2DAF53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6E53E86A-6FD0-4D0E-B0CC-D98ED2706929}">
      <dgm:prSet phldrT="[Texto]" custT="1"/>
      <dgm:spPr/>
      <dgm:t>
        <a:bodyPr/>
        <a:lstStyle/>
        <a:p>
          <a:r>
            <a:rPr lang="es-PE" sz="1000" b="0" dirty="0"/>
            <a:t>Énfasis tecnológico</a:t>
          </a:r>
        </a:p>
      </dgm:t>
    </dgm:pt>
    <dgm:pt modelId="{4DF3CBCA-06AE-4C2C-9BE9-5D19A1A25693}" type="parTrans" cxnId="{B578BEFC-F98A-4BB0-AC1C-B3E03C259403}">
      <dgm:prSet/>
      <dgm:spPr/>
      <dgm:t>
        <a:bodyPr/>
        <a:lstStyle/>
        <a:p>
          <a:endParaRPr lang="es-PE" sz="1000" b="0"/>
        </a:p>
      </dgm:t>
    </dgm:pt>
    <dgm:pt modelId="{C36936B8-CF1E-4DFA-A3AE-97418008BF23}" type="sibTrans" cxnId="{B578BEFC-F98A-4BB0-AC1C-B3E03C259403}">
      <dgm:prSet/>
      <dgm:spPr/>
      <dgm:t>
        <a:bodyPr/>
        <a:lstStyle/>
        <a:p>
          <a:endParaRPr lang="es-PE" sz="1000" b="0"/>
        </a:p>
      </dgm:t>
    </dgm:pt>
    <dgm:pt modelId="{54001653-DBEC-4010-978B-EA4D13263B2F}">
      <dgm:prSet phldrT="[Texto]" custT="1"/>
      <dgm:spPr/>
      <dgm:t>
        <a:bodyPr/>
        <a:lstStyle/>
        <a:p>
          <a:r>
            <a:rPr lang="es-PE" sz="1000" b="0" i="0" dirty="0"/>
            <a:t>2000-2019 </a:t>
          </a:r>
          <a:r>
            <a:rPr lang="es-PE" sz="1000" b="0" i="0" dirty="0" err="1"/>
            <a:t>Minedu</a:t>
          </a:r>
          <a:r>
            <a:rPr lang="es-PE" sz="1000" b="0" i="0" dirty="0"/>
            <a:t> y su énfasis en cierre de brechas digital</a:t>
          </a:r>
          <a:endParaRPr lang="es-PE" sz="1000" b="0" dirty="0"/>
        </a:p>
      </dgm:t>
    </dgm:pt>
    <dgm:pt modelId="{0A0E4558-D949-4C10-B9E0-0686D14B52D5}" type="parTrans" cxnId="{671C1F62-DDA7-481C-B120-240DC846F5CE}">
      <dgm:prSet/>
      <dgm:spPr/>
      <dgm:t>
        <a:bodyPr/>
        <a:lstStyle/>
        <a:p>
          <a:endParaRPr lang="es-PE" sz="1000" b="0"/>
        </a:p>
      </dgm:t>
    </dgm:pt>
    <dgm:pt modelId="{929B9DE4-124A-4AD6-BA05-391040A43323}" type="sibTrans" cxnId="{671C1F62-DDA7-481C-B120-240DC846F5CE}">
      <dgm:prSet/>
      <dgm:spPr/>
      <dgm:t>
        <a:bodyPr/>
        <a:lstStyle/>
        <a:p>
          <a:endParaRPr lang="es-PE" sz="1000" b="0"/>
        </a:p>
      </dgm:t>
    </dgm:pt>
    <dgm:pt modelId="{037C6B57-3A9D-497F-9F8B-FD1BDFAB35CC}">
      <dgm:prSet phldrT="[Texto]" custT="1"/>
      <dgm:spPr/>
      <dgm:t>
        <a:bodyPr/>
        <a:lstStyle/>
        <a:p>
          <a:r>
            <a:rPr lang="es-PE" sz="1000" b="0" dirty="0"/>
            <a:t>Iniciativas focalizadas</a:t>
          </a:r>
        </a:p>
      </dgm:t>
    </dgm:pt>
    <dgm:pt modelId="{91B36B7C-8449-42EC-8C1C-2E2D301DCF2F}" type="parTrans" cxnId="{C81A660B-A4F0-43E3-813F-B23B524F0E13}">
      <dgm:prSet/>
      <dgm:spPr/>
      <dgm:t>
        <a:bodyPr/>
        <a:lstStyle/>
        <a:p>
          <a:endParaRPr lang="es-PE" sz="1000" b="0"/>
        </a:p>
      </dgm:t>
    </dgm:pt>
    <dgm:pt modelId="{ADAF7FF6-239E-49A3-BB81-65CD46A3131F}" type="sibTrans" cxnId="{C81A660B-A4F0-43E3-813F-B23B524F0E13}">
      <dgm:prSet/>
      <dgm:spPr/>
      <dgm:t>
        <a:bodyPr/>
        <a:lstStyle/>
        <a:p>
          <a:endParaRPr lang="es-PE" sz="1000" b="0"/>
        </a:p>
      </dgm:t>
    </dgm:pt>
    <dgm:pt modelId="{AEF2F7AF-EF0E-4946-96FA-4421A6373357}">
      <dgm:prSet phldrT="[Texto]" custT="1"/>
      <dgm:spPr/>
      <dgm:t>
        <a:bodyPr/>
        <a:lstStyle/>
        <a:p>
          <a:r>
            <a:rPr lang="es-PE" sz="1000" b="0" dirty="0"/>
            <a:t>Inicios de AMI en el Perú</a:t>
          </a:r>
        </a:p>
      </dgm:t>
    </dgm:pt>
    <dgm:pt modelId="{FA82D0FC-8281-4BF2-8AE1-3C5CB0139F0A}" type="parTrans" cxnId="{46701F2C-A272-499D-9609-541F97542A12}">
      <dgm:prSet/>
      <dgm:spPr/>
      <dgm:t>
        <a:bodyPr/>
        <a:lstStyle/>
        <a:p>
          <a:endParaRPr lang="es-PE" sz="1000" b="0"/>
        </a:p>
      </dgm:t>
    </dgm:pt>
    <dgm:pt modelId="{187B1101-18D0-4A4C-983D-72C2DA9A002D}" type="sibTrans" cxnId="{46701F2C-A272-499D-9609-541F97542A12}">
      <dgm:prSet/>
      <dgm:spPr/>
      <dgm:t>
        <a:bodyPr/>
        <a:lstStyle/>
        <a:p>
          <a:endParaRPr lang="es-PE" sz="1000" b="0"/>
        </a:p>
      </dgm:t>
    </dgm:pt>
    <dgm:pt modelId="{F23E3BFB-E64E-4F95-9D71-9CF227ECC232}">
      <dgm:prSet custT="1"/>
      <dgm:spPr/>
      <dgm:t>
        <a:bodyPr/>
        <a:lstStyle/>
        <a:p>
          <a:r>
            <a:rPr lang="es-PE" sz="1000" b="0" i="0" dirty="0"/>
            <a:t>1965: Creación del INTE- Producciones audiovisuales</a:t>
          </a:r>
          <a:endParaRPr lang="es-PE" sz="1000" b="0" dirty="0"/>
        </a:p>
      </dgm:t>
    </dgm:pt>
    <dgm:pt modelId="{7F0E48C0-AE08-4BD4-86FF-F07CC3E26626}" type="parTrans" cxnId="{E5FD92AC-6763-4849-9508-32110DBB0D87}">
      <dgm:prSet/>
      <dgm:spPr/>
      <dgm:t>
        <a:bodyPr/>
        <a:lstStyle/>
        <a:p>
          <a:endParaRPr lang="es-PE" sz="1000" b="0"/>
        </a:p>
      </dgm:t>
    </dgm:pt>
    <dgm:pt modelId="{F265CE39-260F-4D3B-9108-B83A92AB43B2}" type="sibTrans" cxnId="{E5FD92AC-6763-4849-9508-32110DBB0D87}">
      <dgm:prSet/>
      <dgm:spPr/>
      <dgm:t>
        <a:bodyPr/>
        <a:lstStyle/>
        <a:p>
          <a:endParaRPr lang="es-PE" sz="1000" b="0"/>
        </a:p>
      </dgm:t>
    </dgm:pt>
    <dgm:pt modelId="{EEC8891D-6A65-4305-B21B-50B439068A79}">
      <dgm:prSet custT="1"/>
      <dgm:spPr/>
      <dgm:t>
        <a:bodyPr/>
        <a:lstStyle/>
        <a:p>
          <a:r>
            <a:rPr lang="es-PE" sz="1000" b="0" i="0" dirty="0"/>
            <a:t>1972: Reforma educativa/ teleeducación</a:t>
          </a:r>
          <a:endParaRPr lang="es-PE" sz="1000" b="0" dirty="0"/>
        </a:p>
      </dgm:t>
    </dgm:pt>
    <dgm:pt modelId="{56BA4588-4814-47B0-A8A2-69E1476F52E5}" type="parTrans" cxnId="{35165C43-F4A9-4D1F-81AC-A3C4F5DD509F}">
      <dgm:prSet/>
      <dgm:spPr/>
      <dgm:t>
        <a:bodyPr/>
        <a:lstStyle/>
        <a:p>
          <a:endParaRPr lang="es-PE" sz="1000" b="0"/>
        </a:p>
      </dgm:t>
    </dgm:pt>
    <dgm:pt modelId="{D8E90EF8-FF99-4A72-9D68-395DC85EAB46}" type="sibTrans" cxnId="{35165C43-F4A9-4D1F-81AC-A3C4F5DD509F}">
      <dgm:prSet/>
      <dgm:spPr/>
      <dgm:t>
        <a:bodyPr/>
        <a:lstStyle/>
        <a:p>
          <a:endParaRPr lang="es-PE" sz="1000" b="0"/>
        </a:p>
      </dgm:t>
    </dgm:pt>
    <dgm:pt modelId="{D8E43342-54B7-4984-9659-270FB32AC737}">
      <dgm:prSet custT="1"/>
      <dgm:spPr/>
      <dgm:t>
        <a:bodyPr/>
        <a:lstStyle/>
        <a:p>
          <a:r>
            <a:rPr lang="es-PE" sz="1000" b="0" i="0" dirty="0"/>
            <a:t>1985-1999:Minedu: Iniciativas focalizadas, no continuas y de índole </a:t>
          </a:r>
          <a:r>
            <a:rPr lang="es-PE" sz="1000" b="0" i="0" dirty="0" err="1"/>
            <a:t>técnológico</a:t>
          </a:r>
          <a:endParaRPr lang="es-PE" sz="1000" b="0" dirty="0"/>
        </a:p>
      </dgm:t>
    </dgm:pt>
    <dgm:pt modelId="{273D60F6-FCBA-4B8F-80A3-4EF0E81A87BC}" type="parTrans" cxnId="{2EF3716D-0DAD-4D35-8901-AA2F38FFF894}">
      <dgm:prSet/>
      <dgm:spPr/>
      <dgm:t>
        <a:bodyPr/>
        <a:lstStyle/>
        <a:p>
          <a:endParaRPr lang="es-PE" sz="1000" b="0"/>
        </a:p>
      </dgm:t>
    </dgm:pt>
    <dgm:pt modelId="{AC1B0BC1-935E-49C9-8B95-277CB8175698}" type="sibTrans" cxnId="{2EF3716D-0DAD-4D35-8901-AA2F38FFF894}">
      <dgm:prSet/>
      <dgm:spPr/>
      <dgm:t>
        <a:bodyPr/>
        <a:lstStyle/>
        <a:p>
          <a:endParaRPr lang="es-PE" sz="1000" b="0"/>
        </a:p>
      </dgm:t>
    </dgm:pt>
    <dgm:pt modelId="{CF196614-BBB0-415D-AED6-10405785D802}">
      <dgm:prSet custT="1"/>
      <dgm:spPr/>
      <dgm:t>
        <a:bodyPr/>
        <a:lstStyle/>
        <a:p>
          <a:r>
            <a:rPr lang="es-PE" sz="1000" b="0" i="0" dirty="0"/>
            <a:t>Proyecto </a:t>
          </a:r>
          <a:r>
            <a:rPr lang="es-PE" sz="1000" b="0" i="0" dirty="0" err="1"/>
            <a:t>Huascarán</a:t>
          </a:r>
          <a:endParaRPr lang="es-PE" sz="1000" b="0" dirty="0"/>
        </a:p>
      </dgm:t>
    </dgm:pt>
    <dgm:pt modelId="{60FBA293-FB35-48BB-8B3C-ABEB2282DADF}" type="parTrans" cxnId="{77188C58-DD77-481E-BF2B-443635BB0202}">
      <dgm:prSet/>
      <dgm:spPr/>
      <dgm:t>
        <a:bodyPr/>
        <a:lstStyle/>
        <a:p>
          <a:endParaRPr lang="es-PE" sz="1000" b="0"/>
        </a:p>
      </dgm:t>
    </dgm:pt>
    <dgm:pt modelId="{6EA37DC8-F93B-42B6-8C5A-6E21C0126E6F}" type="sibTrans" cxnId="{77188C58-DD77-481E-BF2B-443635BB0202}">
      <dgm:prSet/>
      <dgm:spPr/>
      <dgm:t>
        <a:bodyPr/>
        <a:lstStyle/>
        <a:p>
          <a:endParaRPr lang="es-PE" sz="1000" b="0"/>
        </a:p>
      </dgm:t>
    </dgm:pt>
    <dgm:pt modelId="{03C3EA5F-AA38-4527-9CD5-22DA55708586}">
      <dgm:prSet custT="1"/>
      <dgm:spPr/>
      <dgm:t>
        <a:bodyPr/>
        <a:lstStyle/>
        <a:p>
          <a:r>
            <a:rPr lang="es-PE" sz="1000" b="0" i="0" dirty="0"/>
            <a:t>Una </a:t>
          </a:r>
          <a:r>
            <a:rPr lang="es-PE" sz="1000" b="0" i="0" dirty="0" err="1"/>
            <a:t>lap</a:t>
          </a:r>
          <a:r>
            <a:rPr lang="es-PE" sz="1000" b="0" i="0" dirty="0"/>
            <a:t> top por niño</a:t>
          </a:r>
          <a:endParaRPr lang="es-PE" sz="1000" b="0" dirty="0"/>
        </a:p>
      </dgm:t>
    </dgm:pt>
    <dgm:pt modelId="{8DFEDE7F-3176-4AFE-BA8C-CA14D1F61E74}" type="parTrans" cxnId="{140B1DF6-748C-4E01-A5E3-65B25CDB7289}">
      <dgm:prSet/>
      <dgm:spPr/>
      <dgm:t>
        <a:bodyPr/>
        <a:lstStyle/>
        <a:p>
          <a:endParaRPr lang="es-PE" sz="1000" b="0"/>
        </a:p>
      </dgm:t>
    </dgm:pt>
    <dgm:pt modelId="{EA7D3D61-DEC6-4F34-95C6-5BFD2B823A11}" type="sibTrans" cxnId="{140B1DF6-748C-4E01-A5E3-65B25CDB7289}">
      <dgm:prSet/>
      <dgm:spPr/>
      <dgm:t>
        <a:bodyPr/>
        <a:lstStyle/>
        <a:p>
          <a:endParaRPr lang="es-PE" sz="1000" b="0"/>
        </a:p>
      </dgm:t>
    </dgm:pt>
    <dgm:pt modelId="{D297179D-8110-473E-9E4A-BCDBA227E138}">
      <dgm:prSet custT="1"/>
      <dgm:spPr/>
      <dgm:t>
        <a:bodyPr/>
        <a:lstStyle/>
        <a:p>
          <a:r>
            <a:rPr lang="es-PE" sz="1000" b="0" i="0"/>
            <a:t>Inicios de los 80: Alfavisión</a:t>
          </a:r>
          <a:endParaRPr lang="es-PE" sz="1000" b="0" dirty="0"/>
        </a:p>
      </dgm:t>
    </dgm:pt>
    <dgm:pt modelId="{B5DFD274-25E5-4EC1-83CF-C2E34DCAF4D7}" type="parTrans" cxnId="{CCAF1C3C-172C-44E1-A476-32D18BEE21A9}">
      <dgm:prSet/>
      <dgm:spPr/>
      <dgm:t>
        <a:bodyPr/>
        <a:lstStyle/>
        <a:p>
          <a:endParaRPr lang="es-PE" sz="1000" b="0"/>
        </a:p>
      </dgm:t>
    </dgm:pt>
    <dgm:pt modelId="{C3037242-EE3B-4130-9B20-18B77E5184FE}" type="sibTrans" cxnId="{CCAF1C3C-172C-44E1-A476-32D18BEE21A9}">
      <dgm:prSet/>
      <dgm:spPr/>
      <dgm:t>
        <a:bodyPr/>
        <a:lstStyle/>
        <a:p>
          <a:endParaRPr lang="es-PE" sz="1000" b="0"/>
        </a:p>
      </dgm:t>
    </dgm:pt>
    <dgm:pt modelId="{E53B4F61-F9A3-4ACF-AFA3-DDF512E70BC3}">
      <dgm:prSet custT="1"/>
      <dgm:spPr/>
      <dgm:t>
        <a:bodyPr/>
        <a:lstStyle/>
        <a:p>
          <a:r>
            <a:rPr lang="es-PE" sz="1000" b="0" dirty="0" err="1"/>
            <a:t>PerúEduca</a:t>
          </a:r>
          <a:endParaRPr lang="es-PE" sz="1000" b="0" dirty="0"/>
        </a:p>
      </dgm:t>
    </dgm:pt>
    <dgm:pt modelId="{6694576C-5E76-46D2-AB5D-D7A49CF39972}" type="parTrans" cxnId="{B588C8F0-7BD4-46C0-B595-E21B5A6A51CF}">
      <dgm:prSet/>
      <dgm:spPr/>
      <dgm:t>
        <a:bodyPr/>
        <a:lstStyle/>
        <a:p>
          <a:endParaRPr lang="es-PE" sz="1000" b="0"/>
        </a:p>
      </dgm:t>
    </dgm:pt>
    <dgm:pt modelId="{BB671364-9473-4540-B137-6369CE2894DF}" type="sibTrans" cxnId="{B588C8F0-7BD4-46C0-B595-E21B5A6A51CF}">
      <dgm:prSet/>
      <dgm:spPr/>
      <dgm:t>
        <a:bodyPr/>
        <a:lstStyle/>
        <a:p>
          <a:endParaRPr lang="es-PE" sz="1000" b="0"/>
        </a:p>
      </dgm:t>
    </dgm:pt>
    <dgm:pt modelId="{D7B11220-6F42-44D1-8BB2-41A28DD03CAE}">
      <dgm:prSet custT="1"/>
      <dgm:spPr/>
      <dgm:t>
        <a:bodyPr/>
        <a:lstStyle/>
        <a:p>
          <a:r>
            <a:rPr lang="es-PE" sz="1000" b="0" dirty="0"/>
            <a:t>Pandemia: Uso de medios en la educación</a:t>
          </a:r>
        </a:p>
      </dgm:t>
    </dgm:pt>
    <dgm:pt modelId="{61BC159F-4D3D-41B8-84A8-6BBF50C924FF}" type="parTrans" cxnId="{E3120EBF-D1A5-473D-8D01-A6260D304971}">
      <dgm:prSet/>
      <dgm:spPr/>
      <dgm:t>
        <a:bodyPr/>
        <a:lstStyle/>
        <a:p>
          <a:endParaRPr lang="es-PE" sz="1000" b="0"/>
        </a:p>
      </dgm:t>
    </dgm:pt>
    <dgm:pt modelId="{BFDAFC8E-B094-4D1D-8090-04BA46BD915B}" type="sibTrans" cxnId="{E3120EBF-D1A5-473D-8D01-A6260D304971}">
      <dgm:prSet/>
      <dgm:spPr/>
      <dgm:t>
        <a:bodyPr/>
        <a:lstStyle/>
        <a:p>
          <a:endParaRPr lang="es-PE" sz="1000" b="0"/>
        </a:p>
      </dgm:t>
    </dgm:pt>
    <dgm:pt modelId="{1A4EC9E5-8FAC-435F-98B4-E65BC51C1351}">
      <dgm:prSet custT="1"/>
      <dgm:spPr/>
      <dgm:t>
        <a:bodyPr/>
        <a:lstStyle/>
        <a:p>
          <a:r>
            <a:rPr lang="es-PE" sz="1000" b="0" dirty="0"/>
            <a:t>2020-2021 Aprendo en Casa: Producciones radiales y televisivas, Web</a:t>
          </a:r>
        </a:p>
      </dgm:t>
    </dgm:pt>
    <dgm:pt modelId="{334489A4-134C-4456-B880-267842DB02C4}" type="parTrans" cxnId="{0CAAAFB7-3FD2-43EF-B4E4-E84540AE523F}">
      <dgm:prSet/>
      <dgm:spPr/>
      <dgm:t>
        <a:bodyPr/>
        <a:lstStyle/>
        <a:p>
          <a:endParaRPr lang="es-PE" sz="1000" b="0"/>
        </a:p>
      </dgm:t>
    </dgm:pt>
    <dgm:pt modelId="{87735272-5494-49FB-B83A-2F9199854AD7}" type="sibTrans" cxnId="{0CAAAFB7-3FD2-43EF-B4E4-E84540AE523F}">
      <dgm:prSet/>
      <dgm:spPr/>
      <dgm:t>
        <a:bodyPr/>
        <a:lstStyle/>
        <a:p>
          <a:endParaRPr lang="es-PE" sz="1000" b="0"/>
        </a:p>
      </dgm:t>
    </dgm:pt>
    <dgm:pt modelId="{02B93A3A-936F-4052-B1F5-20E886073267}">
      <dgm:prSet custT="1"/>
      <dgm:spPr/>
      <dgm:t>
        <a:bodyPr/>
        <a:lstStyle/>
        <a:p>
          <a:r>
            <a:rPr lang="es-PE" sz="1000" b="0" dirty="0"/>
            <a:t>Iniciativas particulares de docentes </a:t>
          </a:r>
        </a:p>
      </dgm:t>
    </dgm:pt>
    <dgm:pt modelId="{E7C578ED-826A-42E9-92C1-50E252BFB826}" type="parTrans" cxnId="{AA86469D-48E6-4F51-BF4D-F91EB922562A}">
      <dgm:prSet/>
      <dgm:spPr/>
      <dgm:t>
        <a:bodyPr/>
        <a:lstStyle/>
        <a:p>
          <a:endParaRPr lang="es-PE" sz="1000" b="0"/>
        </a:p>
      </dgm:t>
    </dgm:pt>
    <dgm:pt modelId="{70858DBE-91B1-43A3-A59A-C7B272B6D6F1}" type="sibTrans" cxnId="{AA86469D-48E6-4F51-BF4D-F91EB922562A}">
      <dgm:prSet/>
      <dgm:spPr/>
      <dgm:t>
        <a:bodyPr/>
        <a:lstStyle/>
        <a:p>
          <a:endParaRPr lang="es-PE" sz="1000" b="0"/>
        </a:p>
      </dgm:t>
    </dgm:pt>
    <dgm:pt modelId="{BC19C422-2037-40A4-A7F1-DA38679E3AF7}" type="pres">
      <dgm:prSet presAssocID="{6FD26F3A-F30D-4D6D-B889-1428EE2DAF5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8D15275-7F4B-4C5F-9313-710B877057DE}" type="pres">
      <dgm:prSet presAssocID="{AEF2F7AF-EF0E-4946-96FA-4421A6373357}" presName="horFlow" presStyleCnt="0"/>
      <dgm:spPr/>
    </dgm:pt>
    <dgm:pt modelId="{F0F13C81-D3F4-42AD-BAB1-D046935EBE8E}" type="pres">
      <dgm:prSet presAssocID="{AEF2F7AF-EF0E-4946-96FA-4421A6373357}" presName="bigChev" presStyleLbl="node1" presStyleIdx="0" presStyleCnt="4"/>
      <dgm:spPr/>
    </dgm:pt>
    <dgm:pt modelId="{EF54898E-DE70-48A0-A53A-470FC79A001E}" type="pres">
      <dgm:prSet presAssocID="{7F0E48C0-AE08-4BD4-86FF-F07CC3E26626}" presName="parTrans" presStyleCnt="0"/>
      <dgm:spPr/>
    </dgm:pt>
    <dgm:pt modelId="{40D1820A-26E4-4F80-B6E4-86C7C633E586}" type="pres">
      <dgm:prSet presAssocID="{F23E3BFB-E64E-4F95-9D71-9CF227ECC232}" presName="node" presStyleLbl="alignAccFollowNode1" presStyleIdx="0" presStyleCnt="10">
        <dgm:presLayoutVars>
          <dgm:bulletEnabled val="1"/>
        </dgm:presLayoutVars>
      </dgm:prSet>
      <dgm:spPr/>
    </dgm:pt>
    <dgm:pt modelId="{726DF476-D645-4C01-A127-224466855852}" type="pres">
      <dgm:prSet presAssocID="{F265CE39-260F-4D3B-9108-B83A92AB43B2}" presName="sibTrans" presStyleCnt="0"/>
      <dgm:spPr/>
    </dgm:pt>
    <dgm:pt modelId="{F9C7AF93-346B-4480-B592-C7E62BF8D24F}" type="pres">
      <dgm:prSet presAssocID="{EEC8891D-6A65-4305-B21B-50B439068A79}" presName="node" presStyleLbl="alignAccFollowNode1" presStyleIdx="1" presStyleCnt="10">
        <dgm:presLayoutVars>
          <dgm:bulletEnabled val="1"/>
        </dgm:presLayoutVars>
      </dgm:prSet>
      <dgm:spPr/>
    </dgm:pt>
    <dgm:pt modelId="{976DC005-F8A4-4894-BF87-8F18A2270631}" type="pres">
      <dgm:prSet presAssocID="{D8E90EF8-FF99-4A72-9D68-395DC85EAB46}" presName="sibTrans" presStyleCnt="0"/>
      <dgm:spPr/>
    </dgm:pt>
    <dgm:pt modelId="{8C6D6B98-30E3-4AB7-820E-818D8B272BC2}" type="pres">
      <dgm:prSet presAssocID="{D297179D-8110-473E-9E4A-BCDBA227E138}" presName="node" presStyleLbl="alignAccFollowNode1" presStyleIdx="2" presStyleCnt="10">
        <dgm:presLayoutVars>
          <dgm:bulletEnabled val="1"/>
        </dgm:presLayoutVars>
      </dgm:prSet>
      <dgm:spPr/>
    </dgm:pt>
    <dgm:pt modelId="{FFEA5BEB-029D-4E6B-9ADB-F895474062B5}" type="pres">
      <dgm:prSet presAssocID="{AEF2F7AF-EF0E-4946-96FA-4421A6373357}" presName="vSp" presStyleCnt="0"/>
      <dgm:spPr/>
    </dgm:pt>
    <dgm:pt modelId="{C7AAB0DD-E515-48A1-86AF-AFE09BC60D2A}" type="pres">
      <dgm:prSet presAssocID="{037C6B57-3A9D-497F-9F8B-FD1BDFAB35CC}" presName="horFlow" presStyleCnt="0"/>
      <dgm:spPr/>
    </dgm:pt>
    <dgm:pt modelId="{4D53840C-DE93-45E5-AA2D-125B2D532C00}" type="pres">
      <dgm:prSet presAssocID="{037C6B57-3A9D-497F-9F8B-FD1BDFAB35CC}" presName="bigChev" presStyleLbl="node1" presStyleIdx="1" presStyleCnt="4"/>
      <dgm:spPr/>
    </dgm:pt>
    <dgm:pt modelId="{9C5699BB-ECCA-496F-B376-77BFC3F648FB}" type="pres">
      <dgm:prSet presAssocID="{273D60F6-FCBA-4B8F-80A3-4EF0E81A87BC}" presName="parTrans" presStyleCnt="0"/>
      <dgm:spPr/>
    </dgm:pt>
    <dgm:pt modelId="{C3C8784B-EB6B-4D10-B38B-A406B3C224B2}" type="pres">
      <dgm:prSet presAssocID="{D8E43342-54B7-4984-9659-270FB32AC737}" presName="node" presStyleLbl="alignAccFollowNode1" presStyleIdx="3" presStyleCnt="10" custScaleX="144223">
        <dgm:presLayoutVars>
          <dgm:bulletEnabled val="1"/>
        </dgm:presLayoutVars>
      </dgm:prSet>
      <dgm:spPr/>
    </dgm:pt>
    <dgm:pt modelId="{1275B65B-CC99-4915-9C81-96675A6DD5BF}" type="pres">
      <dgm:prSet presAssocID="{037C6B57-3A9D-497F-9F8B-FD1BDFAB35CC}" presName="vSp" presStyleCnt="0"/>
      <dgm:spPr/>
    </dgm:pt>
    <dgm:pt modelId="{C3BC1CD7-D39E-4CCC-98E0-37C4CB107CCD}" type="pres">
      <dgm:prSet presAssocID="{6E53E86A-6FD0-4D0E-B0CC-D98ED2706929}" presName="horFlow" presStyleCnt="0"/>
      <dgm:spPr/>
    </dgm:pt>
    <dgm:pt modelId="{D68C03FB-284F-4444-9AFD-68454F3A89D7}" type="pres">
      <dgm:prSet presAssocID="{6E53E86A-6FD0-4D0E-B0CC-D98ED2706929}" presName="bigChev" presStyleLbl="node1" presStyleIdx="2" presStyleCnt="4"/>
      <dgm:spPr/>
    </dgm:pt>
    <dgm:pt modelId="{702A3011-23A5-4A55-B2AD-420E38F4B3C2}" type="pres">
      <dgm:prSet presAssocID="{0A0E4558-D949-4C10-B9E0-0686D14B52D5}" presName="parTrans" presStyleCnt="0"/>
      <dgm:spPr/>
    </dgm:pt>
    <dgm:pt modelId="{41BC2C80-F56E-4C8F-8DCC-39E8B5474D1A}" type="pres">
      <dgm:prSet presAssocID="{54001653-DBEC-4010-978B-EA4D13263B2F}" presName="node" presStyleLbl="alignAccFollowNode1" presStyleIdx="4" presStyleCnt="10">
        <dgm:presLayoutVars>
          <dgm:bulletEnabled val="1"/>
        </dgm:presLayoutVars>
      </dgm:prSet>
      <dgm:spPr/>
    </dgm:pt>
    <dgm:pt modelId="{DA1AB21B-B8DC-4CE5-B690-8F82771C5045}" type="pres">
      <dgm:prSet presAssocID="{929B9DE4-124A-4AD6-BA05-391040A43323}" presName="sibTrans" presStyleCnt="0"/>
      <dgm:spPr/>
    </dgm:pt>
    <dgm:pt modelId="{11CA9E0D-0718-4C8E-BF97-5096225E3BB9}" type="pres">
      <dgm:prSet presAssocID="{CF196614-BBB0-415D-AED6-10405785D802}" presName="node" presStyleLbl="alignAccFollowNode1" presStyleIdx="5" presStyleCnt="10">
        <dgm:presLayoutVars>
          <dgm:bulletEnabled val="1"/>
        </dgm:presLayoutVars>
      </dgm:prSet>
      <dgm:spPr/>
    </dgm:pt>
    <dgm:pt modelId="{35EAA613-1D6B-41C1-B7CF-16DDC1026148}" type="pres">
      <dgm:prSet presAssocID="{6EA37DC8-F93B-42B6-8C5A-6E21C0126E6F}" presName="sibTrans" presStyleCnt="0"/>
      <dgm:spPr/>
    </dgm:pt>
    <dgm:pt modelId="{1BD18DCD-F6DB-4B14-AD1F-A57906CD0AF8}" type="pres">
      <dgm:prSet presAssocID="{E53B4F61-F9A3-4ACF-AFA3-DDF512E70BC3}" presName="node" presStyleLbl="alignAccFollowNode1" presStyleIdx="6" presStyleCnt="10">
        <dgm:presLayoutVars>
          <dgm:bulletEnabled val="1"/>
        </dgm:presLayoutVars>
      </dgm:prSet>
      <dgm:spPr/>
    </dgm:pt>
    <dgm:pt modelId="{42E2CBB0-01A1-402E-80B9-6A392E1BF200}" type="pres">
      <dgm:prSet presAssocID="{BB671364-9473-4540-B137-6369CE2894DF}" presName="sibTrans" presStyleCnt="0"/>
      <dgm:spPr/>
    </dgm:pt>
    <dgm:pt modelId="{51B8F37E-875D-4510-AC1A-DA39404BA2D7}" type="pres">
      <dgm:prSet presAssocID="{03C3EA5F-AA38-4527-9CD5-22DA55708586}" presName="node" presStyleLbl="alignAccFollowNode1" presStyleIdx="7" presStyleCnt="10">
        <dgm:presLayoutVars>
          <dgm:bulletEnabled val="1"/>
        </dgm:presLayoutVars>
      </dgm:prSet>
      <dgm:spPr/>
    </dgm:pt>
    <dgm:pt modelId="{F3186B0C-6615-406B-B781-189E8F0A352C}" type="pres">
      <dgm:prSet presAssocID="{6E53E86A-6FD0-4D0E-B0CC-D98ED2706929}" presName="vSp" presStyleCnt="0"/>
      <dgm:spPr/>
    </dgm:pt>
    <dgm:pt modelId="{525FF8F2-D5E8-4164-BB4E-FDBDB4693D4D}" type="pres">
      <dgm:prSet presAssocID="{D7B11220-6F42-44D1-8BB2-41A28DD03CAE}" presName="horFlow" presStyleCnt="0"/>
      <dgm:spPr/>
    </dgm:pt>
    <dgm:pt modelId="{2C339726-43FA-41C6-9689-8389E985046F}" type="pres">
      <dgm:prSet presAssocID="{D7B11220-6F42-44D1-8BB2-41A28DD03CAE}" presName="bigChev" presStyleLbl="node1" presStyleIdx="3" presStyleCnt="4"/>
      <dgm:spPr/>
    </dgm:pt>
    <dgm:pt modelId="{80A38B66-AF63-404D-9C0A-79A8B29592F8}" type="pres">
      <dgm:prSet presAssocID="{334489A4-134C-4456-B880-267842DB02C4}" presName="parTrans" presStyleCnt="0"/>
      <dgm:spPr/>
    </dgm:pt>
    <dgm:pt modelId="{DBE1DD3C-B33F-4ED0-A7F8-60B3AF46F8FB}" type="pres">
      <dgm:prSet presAssocID="{1A4EC9E5-8FAC-435F-98B4-E65BC51C1351}" presName="node" presStyleLbl="alignAccFollowNode1" presStyleIdx="8" presStyleCnt="10" custScaleX="110164">
        <dgm:presLayoutVars>
          <dgm:bulletEnabled val="1"/>
        </dgm:presLayoutVars>
      </dgm:prSet>
      <dgm:spPr/>
    </dgm:pt>
    <dgm:pt modelId="{1021DC90-A36A-445F-8A8A-07991927431B}" type="pres">
      <dgm:prSet presAssocID="{87735272-5494-49FB-B83A-2F9199854AD7}" presName="sibTrans" presStyleCnt="0"/>
      <dgm:spPr/>
    </dgm:pt>
    <dgm:pt modelId="{F4CFA721-D961-4110-9B7D-424BD330CD2B}" type="pres">
      <dgm:prSet presAssocID="{02B93A3A-936F-4052-B1F5-20E886073267}" presName="node" presStyleLbl="alignAccFollowNode1" presStyleIdx="9" presStyleCnt="10">
        <dgm:presLayoutVars>
          <dgm:bulletEnabled val="1"/>
        </dgm:presLayoutVars>
      </dgm:prSet>
      <dgm:spPr/>
    </dgm:pt>
  </dgm:ptLst>
  <dgm:cxnLst>
    <dgm:cxn modelId="{C81A660B-A4F0-43E3-813F-B23B524F0E13}" srcId="{6FD26F3A-F30D-4D6D-B889-1428EE2DAF53}" destId="{037C6B57-3A9D-497F-9F8B-FD1BDFAB35CC}" srcOrd="1" destOrd="0" parTransId="{91B36B7C-8449-42EC-8C1C-2E2D301DCF2F}" sibTransId="{ADAF7FF6-239E-49A3-BB81-65CD46A3131F}"/>
    <dgm:cxn modelId="{CB44030F-FC81-4E5A-9514-B8312E2A5C9B}" type="presOf" srcId="{AEF2F7AF-EF0E-4946-96FA-4421A6373357}" destId="{F0F13C81-D3F4-42AD-BAB1-D046935EBE8E}" srcOrd="0" destOrd="0" presId="urn:microsoft.com/office/officeart/2005/8/layout/lProcess3"/>
    <dgm:cxn modelId="{2616421C-E898-4DA7-82A1-6086E1861377}" type="presOf" srcId="{037C6B57-3A9D-497F-9F8B-FD1BDFAB35CC}" destId="{4D53840C-DE93-45E5-AA2D-125B2D532C00}" srcOrd="0" destOrd="0" presId="urn:microsoft.com/office/officeart/2005/8/layout/lProcess3"/>
    <dgm:cxn modelId="{46701F2C-A272-499D-9609-541F97542A12}" srcId="{6FD26F3A-F30D-4D6D-B889-1428EE2DAF53}" destId="{AEF2F7AF-EF0E-4946-96FA-4421A6373357}" srcOrd="0" destOrd="0" parTransId="{FA82D0FC-8281-4BF2-8AE1-3C5CB0139F0A}" sibTransId="{187B1101-18D0-4A4C-983D-72C2DA9A002D}"/>
    <dgm:cxn modelId="{EE15D538-D3F0-47A1-8427-7F4CE868DB14}" type="presOf" srcId="{6FD26F3A-F30D-4D6D-B889-1428EE2DAF53}" destId="{BC19C422-2037-40A4-A7F1-DA38679E3AF7}" srcOrd="0" destOrd="0" presId="urn:microsoft.com/office/officeart/2005/8/layout/lProcess3"/>
    <dgm:cxn modelId="{CCAF1C3C-172C-44E1-A476-32D18BEE21A9}" srcId="{AEF2F7AF-EF0E-4946-96FA-4421A6373357}" destId="{D297179D-8110-473E-9E4A-BCDBA227E138}" srcOrd="2" destOrd="0" parTransId="{B5DFD274-25E5-4EC1-83CF-C2E34DCAF4D7}" sibTransId="{C3037242-EE3B-4130-9B20-18B77E5184FE}"/>
    <dgm:cxn modelId="{671C1F62-DDA7-481C-B120-240DC846F5CE}" srcId="{6E53E86A-6FD0-4D0E-B0CC-D98ED2706929}" destId="{54001653-DBEC-4010-978B-EA4D13263B2F}" srcOrd="0" destOrd="0" parTransId="{0A0E4558-D949-4C10-B9E0-0686D14B52D5}" sibTransId="{929B9DE4-124A-4AD6-BA05-391040A43323}"/>
    <dgm:cxn modelId="{35165C43-F4A9-4D1F-81AC-A3C4F5DD509F}" srcId="{AEF2F7AF-EF0E-4946-96FA-4421A6373357}" destId="{EEC8891D-6A65-4305-B21B-50B439068A79}" srcOrd="1" destOrd="0" parTransId="{56BA4588-4814-47B0-A8A2-69E1476F52E5}" sibTransId="{D8E90EF8-FF99-4A72-9D68-395DC85EAB46}"/>
    <dgm:cxn modelId="{B900AD63-55FD-4788-AB5B-EFF63FD319E2}" type="presOf" srcId="{EEC8891D-6A65-4305-B21B-50B439068A79}" destId="{F9C7AF93-346B-4480-B592-C7E62BF8D24F}" srcOrd="0" destOrd="0" presId="urn:microsoft.com/office/officeart/2005/8/layout/lProcess3"/>
    <dgm:cxn modelId="{2C944A4A-C02A-4740-A208-13EFBEB915E2}" type="presOf" srcId="{54001653-DBEC-4010-978B-EA4D13263B2F}" destId="{41BC2C80-F56E-4C8F-8DCC-39E8B5474D1A}" srcOrd="0" destOrd="0" presId="urn:microsoft.com/office/officeart/2005/8/layout/lProcess3"/>
    <dgm:cxn modelId="{2EF3716D-0DAD-4D35-8901-AA2F38FFF894}" srcId="{037C6B57-3A9D-497F-9F8B-FD1BDFAB35CC}" destId="{D8E43342-54B7-4984-9659-270FB32AC737}" srcOrd="0" destOrd="0" parTransId="{273D60F6-FCBA-4B8F-80A3-4EF0E81A87BC}" sibTransId="{AC1B0BC1-935E-49C9-8B95-277CB8175698}"/>
    <dgm:cxn modelId="{B851C34D-84C0-4979-A8D4-D5C602C350CE}" type="presOf" srcId="{02B93A3A-936F-4052-B1F5-20E886073267}" destId="{F4CFA721-D961-4110-9B7D-424BD330CD2B}" srcOrd="0" destOrd="0" presId="urn:microsoft.com/office/officeart/2005/8/layout/lProcess3"/>
    <dgm:cxn modelId="{1AB79177-9773-491E-9804-37EF70583BC9}" type="presOf" srcId="{F23E3BFB-E64E-4F95-9D71-9CF227ECC232}" destId="{40D1820A-26E4-4F80-B6E4-86C7C633E586}" srcOrd="0" destOrd="0" presId="urn:microsoft.com/office/officeart/2005/8/layout/lProcess3"/>
    <dgm:cxn modelId="{77188C58-DD77-481E-BF2B-443635BB0202}" srcId="{6E53E86A-6FD0-4D0E-B0CC-D98ED2706929}" destId="{CF196614-BBB0-415D-AED6-10405785D802}" srcOrd="1" destOrd="0" parTransId="{60FBA293-FB35-48BB-8B3C-ABEB2282DADF}" sibTransId="{6EA37DC8-F93B-42B6-8C5A-6E21C0126E6F}"/>
    <dgm:cxn modelId="{8DDB167B-FC48-45CC-93F7-A38D79DE5557}" type="presOf" srcId="{D8E43342-54B7-4984-9659-270FB32AC737}" destId="{C3C8784B-EB6B-4D10-B38B-A406B3C224B2}" srcOrd="0" destOrd="0" presId="urn:microsoft.com/office/officeart/2005/8/layout/lProcess3"/>
    <dgm:cxn modelId="{3C57557E-A225-4B83-A7AA-4F46B7DE6527}" type="presOf" srcId="{CF196614-BBB0-415D-AED6-10405785D802}" destId="{11CA9E0D-0718-4C8E-BF97-5096225E3BB9}" srcOrd="0" destOrd="0" presId="urn:microsoft.com/office/officeart/2005/8/layout/lProcess3"/>
    <dgm:cxn modelId="{55190280-583D-455C-9EDE-55581E15CA54}" type="presOf" srcId="{E53B4F61-F9A3-4ACF-AFA3-DDF512E70BC3}" destId="{1BD18DCD-F6DB-4B14-AD1F-A57906CD0AF8}" srcOrd="0" destOrd="0" presId="urn:microsoft.com/office/officeart/2005/8/layout/lProcess3"/>
    <dgm:cxn modelId="{103F589A-50CF-4AFB-97D9-57EABE26B425}" type="presOf" srcId="{1A4EC9E5-8FAC-435F-98B4-E65BC51C1351}" destId="{DBE1DD3C-B33F-4ED0-A7F8-60B3AF46F8FB}" srcOrd="0" destOrd="0" presId="urn:microsoft.com/office/officeart/2005/8/layout/lProcess3"/>
    <dgm:cxn modelId="{AA86469D-48E6-4F51-BF4D-F91EB922562A}" srcId="{D7B11220-6F42-44D1-8BB2-41A28DD03CAE}" destId="{02B93A3A-936F-4052-B1F5-20E886073267}" srcOrd="1" destOrd="0" parTransId="{E7C578ED-826A-42E9-92C1-50E252BFB826}" sibTransId="{70858DBE-91B1-43A3-A59A-C7B272B6D6F1}"/>
    <dgm:cxn modelId="{E5FD92AC-6763-4849-9508-32110DBB0D87}" srcId="{AEF2F7AF-EF0E-4946-96FA-4421A6373357}" destId="{F23E3BFB-E64E-4F95-9D71-9CF227ECC232}" srcOrd="0" destOrd="0" parTransId="{7F0E48C0-AE08-4BD4-86FF-F07CC3E26626}" sibTransId="{F265CE39-260F-4D3B-9108-B83A92AB43B2}"/>
    <dgm:cxn modelId="{B8840FB5-EFC9-4DE6-987D-5A2071B82C9A}" type="presOf" srcId="{03C3EA5F-AA38-4527-9CD5-22DA55708586}" destId="{51B8F37E-875D-4510-AC1A-DA39404BA2D7}" srcOrd="0" destOrd="0" presId="urn:microsoft.com/office/officeart/2005/8/layout/lProcess3"/>
    <dgm:cxn modelId="{0CAAAFB7-3FD2-43EF-B4E4-E84540AE523F}" srcId="{D7B11220-6F42-44D1-8BB2-41A28DD03CAE}" destId="{1A4EC9E5-8FAC-435F-98B4-E65BC51C1351}" srcOrd="0" destOrd="0" parTransId="{334489A4-134C-4456-B880-267842DB02C4}" sibTransId="{87735272-5494-49FB-B83A-2F9199854AD7}"/>
    <dgm:cxn modelId="{E3120EBF-D1A5-473D-8D01-A6260D304971}" srcId="{6FD26F3A-F30D-4D6D-B889-1428EE2DAF53}" destId="{D7B11220-6F42-44D1-8BB2-41A28DD03CAE}" srcOrd="3" destOrd="0" parTransId="{61BC159F-4D3D-41B8-84A8-6BBF50C924FF}" sibTransId="{BFDAFC8E-B094-4D1D-8090-04BA46BD915B}"/>
    <dgm:cxn modelId="{FA8772E5-C667-49FE-AD7E-D4ED950B9D77}" type="presOf" srcId="{6E53E86A-6FD0-4D0E-B0CC-D98ED2706929}" destId="{D68C03FB-284F-4444-9AFD-68454F3A89D7}" srcOrd="0" destOrd="0" presId="urn:microsoft.com/office/officeart/2005/8/layout/lProcess3"/>
    <dgm:cxn modelId="{90D9AFEE-31AF-468C-9E31-569019606D7E}" type="presOf" srcId="{D297179D-8110-473E-9E4A-BCDBA227E138}" destId="{8C6D6B98-30E3-4AB7-820E-818D8B272BC2}" srcOrd="0" destOrd="0" presId="urn:microsoft.com/office/officeart/2005/8/layout/lProcess3"/>
    <dgm:cxn modelId="{B588C8F0-7BD4-46C0-B595-E21B5A6A51CF}" srcId="{6E53E86A-6FD0-4D0E-B0CC-D98ED2706929}" destId="{E53B4F61-F9A3-4ACF-AFA3-DDF512E70BC3}" srcOrd="2" destOrd="0" parTransId="{6694576C-5E76-46D2-AB5D-D7A49CF39972}" sibTransId="{BB671364-9473-4540-B137-6369CE2894DF}"/>
    <dgm:cxn modelId="{D175F4F1-EBBF-4CFD-8B61-DB417FE0CEC6}" type="presOf" srcId="{D7B11220-6F42-44D1-8BB2-41A28DD03CAE}" destId="{2C339726-43FA-41C6-9689-8389E985046F}" srcOrd="0" destOrd="0" presId="urn:microsoft.com/office/officeart/2005/8/layout/lProcess3"/>
    <dgm:cxn modelId="{140B1DF6-748C-4E01-A5E3-65B25CDB7289}" srcId="{6E53E86A-6FD0-4D0E-B0CC-D98ED2706929}" destId="{03C3EA5F-AA38-4527-9CD5-22DA55708586}" srcOrd="3" destOrd="0" parTransId="{8DFEDE7F-3176-4AFE-BA8C-CA14D1F61E74}" sibTransId="{EA7D3D61-DEC6-4F34-95C6-5BFD2B823A11}"/>
    <dgm:cxn modelId="{B578BEFC-F98A-4BB0-AC1C-B3E03C259403}" srcId="{6FD26F3A-F30D-4D6D-B889-1428EE2DAF53}" destId="{6E53E86A-6FD0-4D0E-B0CC-D98ED2706929}" srcOrd="2" destOrd="0" parTransId="{4DF3CBCA-06AE-4C2C-9BE9-5D19A1A25693}" sibTransId="{C36936B8-CF1E-4DFA-A3AE-97418008BF23}"/>
    <dgm:cxn modelId="{2DFD86E7-1C7D-4D9B-8F2D-434EDE34D155}" type="presParOf" srcId="{BC19C422-2037-40A4-A7F1-DA38679E3AF7}" destId="{88D15275-7F4B-4C5F-9313-710B877057DE}" srcOrd="0" destOrd="0" presId="urn:microsoft.com/office/officeart/2005/8/layout/lProcess3"/>
    <dgm:cxn modelId="{F03E7F72-6265-4A1F-99A8-C562850A6265}" type="presParOf" srcId="{88D15275-7F4B-4C5F-9313-710B877057DE}" destId="{F0F13C81-D3F4-42AD-BAB1-D046935EBE8E}" srcOrd="0" destOrd="0" presId="urn:microsoft.com/office/officeart/2005/8/layout/lProcess3"/>
    <dgm:cxn modelId="{E94154F2-487A-4376-A392-9D26B9EBBB24}" type="presParOf" srcId="{88D15275-7F4B-4C5F-9313-710B877057DE}" destId="{EF54898E-DE70-48A0-A53A-470FC79A001E}" srcOrd="1" destOrd="0" presId="urn:microsoft.com/office/officeart/2005/8/layout/lProcess3"/>
    <dgm:cxn modelId="{ED20A729-2D81-443C-8A06-44475EABE666}" type="presParOf" srcId="{88D15275-7F4B-4C5F-9313-710B877057DE}" destId="{40D1820A-26E4-4F80-B6E4-86C7C633E586}" srcOrd="2" destOrd="0" presId="urn:microsoft.com/office/officeart/2005/8/layout/lProcess3"/>
    <dgm:cxn modelId="{EEF0EACF-E598-415C-AE98-78D416F0BC05}" type="presParOf" srcId="{88D15275-7F4B-4C5F-9313-710B877057DE}" destId="{726DF476-D645-4C01-A127-224466855852}" srcOrd="3" destOrd="0" presId="urn:microsoft.com/office/officeart/2005/8/layout/lProcess3"/>
    <dgm:cxn modelId="{40103450-426F-46DA-92D7-AB91D8B28C42}" type="presParOf" srcId="{88D15275-7F4B-4C5F-9313-710B877057DE}" destId="{F9C7AF93-346B-4480-B592-C7E62BF8D24F}" srcOrd="4" destOrd="0" presId="urn:microsoft.com/office/officeart/2005/8/layout/lProcess3"/>
    <dgm:cxn modelId="{08240A34-2F17-4D5F-9568-6A1863831152}" type="presParOf" srcId="{88D15275-7F4B-4C5F-9313-710B877057DE}" destId="{976DC005-F8A4-4894-BF87-8F18A2270631}" srcOrd="5" destOrd="0" presId="urn:microsoft.com/office/officeart/2005/8/layout/lProcess3"/>
    <dgm:cxn modelId="{3F5E610C-9804-4F4E-9832-3968D9F8801B}" type="presParOf" srcId="{88D15275-7F4B-4C5F-9313-710B877057DE}" destId="{8C6D6B98-30E3-4AB7-820E-818D8B272BC2}" srcOrd="6" destOrd="0" presId="urn:microsoft.com/office/officeart/2005/8/layout/lProcess3"/>
    <dgm:cxn modelId="{DA0641E2-E17F-424F-A89E-73786ECE418F}" type="presParOf" srcId="{BC19C422-2037-40A4-A7F1-DA38679E3AF7}" destId="{FFEA5BEB-029D-4E6B-9ADB-F895474062B5}" srcOrd="1" destOrd="0" presId="urn:microsoft.com/office/officeart/2005/8/layout/lProcess3"/>
    <dgm:cxn modelId="{39721FA9-2F13-477B-A2AB-AD8FD0F94141}" type="presParOf" srcId="{BC19C422-2037-40A4-A7F1-DA38679E3AF7}" destId="{C7AAB0DD-E515-48A1-86AF-AFE09BC60D2A}" srcOrd="2" destOrd="0" presId="urn:microsoft.com/office/officeart/2005/8/layout/lProcess3"/>
    <dgm:cxn modelId="{0FD1D591-1A8E-4C55-AA04-183C6194B5F9}" type="presParOf" srcId="{C7AAB0DD-E515-48A1-86AF-AFE09BC60D2A}" destId="{4D53840C-DE93-45E5-AA2D-125B2D532C00}" srcOrd="0" destOrd="0" presId="urn:microsoft.com/office/officeart/2005/8/layout/lProcess3"/>
    <dgm:cxn modelId="{D5EE3F3B-7849-4879-99B5-DBFC8905F247}" type="presParOf" srcId="{C7AAB0DD-E515-48A1-86AF-AFE09BC60D2A}" destId="{9C5699BB-ECCA-496F-B376-77BFC3F648FB}" srcOrd="1" destOrd="0" presId="urn:microsoft.com/office/officeart/2005/8/layout/lProcess3"/>
    <dgm:cxn modelId="{6B55A947-304D-4B38-BB12-CFDA5D62F60C}" type="presParOf" srcId="{C7AAB0DD-E515-48A1-86AF-AFE09BC60D2A}" destId="{C3C8784B-EB6B-4D10-B38B-A406B3C224B2}" srcOrd="2" destOrd="0" presId="urn:microsoft.com/office/officeart/2005/8/layout/lProcess3"/>
    <dgm:cxn modelId="{398B2D17-7559-44E3-8B6B-0B334D0FC571}" type="presParOf" srcId="{BC19C422-2037-40A4-A7F1-DA38679E3AF7}" destId="{1275B65B-CC99-4915-9C81-96675A6DD5BF}" srcOrd="3" destOrd="0" presId="urn:microsoft.com/office/officeart/2005/8/layout/lProcess3"/>
    <dgm:cxn modelId="{B0B573A3-22E0-4302-B364-C04AAC1A7ABB}" type="presParOf" srcId="{BC19C422-2037-40A4-A7F1-DA38679E3AF7}" destId="{C3BC1CD7-D39E-4CCC-98E0-37C4CB107CCD}" srcOrd="4" destOrd="0" presId="urn:microsoft.com/office/officeart/2005/8/layout/lProcess3"/>
    <dgm:cxn modelId="{BA5799BB-963F-4EF5-95DF-A5C53EB166CA}" type="presParOf" srcId="{C3BC1CD7-D39E-4CCC-98E0-37C4CB107CCD}" destId="{D68C03FB-284F-4444-9AFD-68454F3A89D7}" srcOrd="0" destOrd="0" presId="urn:microsoft.com/office/officeart/2005/8/layout/lProcess3"/>
    <dgm:cxn modelId="{88C2BA50-9B7C-4DAC-B8A3-FA4A6D544B63}" type="presParOf" srcId="{C3BC1CD7-D39E-4CCC-98E0-37C4CB107CCD}" destId="{702A3011-23A5-4A55-B2AD-420E38F4B3C2}" srcOrd="1" destOrd="0" presId="urn:microsoft.com/office/officeart/2005/8/layout/lProcess3"/>
    <dgm:cxn modelId="{A69F7D47-1EDD-4029-861E-608F562F084A}" type="presParOf" srcId="{C3BC1CD7-D39E-4CCC-98E0-37C4CB107CCD}" destId="{41BC2C80-F56E-4C8F-8DCC-39E8B5474D1A}" srcOrd="2" destOrd="0" presId="urn:microsoft.com/office/officeart/2005/8/layout/lProcess3"/>
    <dgm:cxn modelId="{DB7F3143-43F3-4972-98A7-75D77C15B5EA}" type="presParOf" srcId="{C3BC1CD7-D39E-4CCC-98E0-37C4CB107CCD}" destId="{DA1AB21B-B8DC-4CE5-B690-8F82771C5045}" srcOrd="3" destOrd="0" presId="urn:microsoft.com/office/officeart/2005/8/layout/lProcess3"/>
    <dgm:cxn modelId="{5BC8A4A0-7DF3-4429-8675-5683393EDAAE}" type="presParOf" srcId="{C3BC1CD7-D39E-4CCC-98E0-37C4CB107CCD}" destId="{11CA9E0D-0718-4C8E-BF97-5096225E3BB9}" srcOrd="4" destOrd="0" presId="urn:microsoft.com/office/officeart/2005/8/layout/lProcess3"/>
    <dgm:cxn modelId="{3AB13FEE-0751-40D1-8497-874CC3E9297E}" type="presParOf" srcId="{C3BC1CD7-D39E-4CCC-98E0-37C4CB107CCD}" destId="{35EAA613-1D6B-41C1-B7CF-16DDC1026148}" srcOrd="5" destOrd="0" presId="urn:microsoft.com/office/officeart/2005/8/layout/lProcess3"/>
    <dgm:cxn modelId="{0F6DF9C1-DF34-4552-BDAE-990D1E30A80F}" type="presParOf" srcId="{C3BC1CD7-D39E-4CCC-98E0-37C4CB107CCD}" destId="{1BD18DCD-F6DB-4B14-AD1F-A57906CD0AF8}" srcOrd="6" destOrd="0" presId="urn:microsoft.com/office/officeart/2005/8/layout/lProcess3"/>
    <dgm:cxn modelId="{7E177E73-513B-4B2A-950B-735D7869161A}" type="presParOf" srcId="{C3BC1CD7-D39E-4CCC-98E0-37C4CB107CCD}" destId="{42E2CBB0-01A1-402E-80B9-6A392E1BF200}" srcOrd="7" destOrd="0" presId="urn:microsoft.com/office/officeart/2005/8/layout/lProcess3"/>
    <dgm:cxn modelId="{3C0D1A01-96D1-426E-A089-F37C0B7B9641}" type="presParOf" srcId="{C3BC1CD7-D39E-4CCC-98E0-37C4CB107CCD}" destId="{51B8F37E-875D-4510-AC1A-DA39404BA2D7}" srcOrd="8" destOrd="0" presId="urn:microsoft.com/office/officeart/2005/8/layout/lProcess3"/>
    <dgm:cxn modelId="{9F2F5D88-12AD-4927-984D-1AAA63D9CEF7}" type="presParOf" srcId="{BC19C422-2037-40A4-A7F1-DA38679E3AF7}" destId="{F3186B0C-6615-406B-B781-189E8F0A352C}" srcOrd="5" destOrd="0" presId="urn:microsoft.com/office/officeart/2005/8/layout/lProcess3"/>
    <dgm:cxn modelId="{405922F0-5338-42EC-9DC3-1BBDAEFCC467}" type="presParOf" srcId="{BC19C422-2037-40A4-A7F1-DA38679E3AF7}" destId="{525FF8F2-D5E8-4164-BB4E-FDBDB4693D4D}" srcOrd="6" destOrd="0" presId="urn:microsoft.com/office/officeart/2005/8/layout/lProcess3"/>
    <dgm:cxn modelId="{02135582-F3FD-4C05-9107-B54DA75B9668}" type="presParOf" srcId="{525FF8F2-D5E8-4164-BB4E-FDBDB4693D4D}" destId="{2C339726-43FA-41C6-9689-8389E985046F}" srcOrd="0" destOrd="0" presId="urn:microsoft.com/office/officeart/2005/8/layout/lProcess3"/>
    <dgm:cxn modelId="{73D9E787-F2E7-431B-95D8-528A239DE688}" type="presParOf" srcId="{525FF8F2-D5E8-4164-BB4E-FDBDB4693D4D}" destId="{80A38B66-AF63-404D-9C0A-79A8B29592F8}" srcOrd="1" destOrd="0" presId="urn:microsoft.com/office/officeart/2005/8/layout/lProcess3"/>
    <dgm:cxn modelId="{E8D8EEAD-0CC1-4E0B-8765-9480B800DB94}" type="presParOf" srcId="{525FF8F2-D5E8-4164-BB4E-FDBDB4693D4D}" destId="{DBE1DD3C-B33F-4ED0-A7F8-60B3AF46F8FB}" srcOrd="2" destOrd="0" presId="urn:microsoft.com/office/officeart/2005/8/layout/lProcess3"/>
    <dgm:cxn modelId="{7E14A618-9012-4CF4-8922-A3916376588B}" type="presParOf" srcId="{525FF8F2-D5E8-4164-BB4E-FDBDB4693D4D}" destId="{1021DC90-A36A-445F-8A8A-07991927431B}" srcOrd="3" destOrd="0" presId="urn:microsoft.com/office/officeart/2005/8/layout/lProcess3"/>
    <dgm:cxn modelId="{9FE36308-734E-4B09-A5AC-6DED93F7C4AB}" type="presParOf" srcId="{525FF8F2-D5E8-4164-BB4E-FDBDB4693D4D}" destId="{F4CFA721-D961-4110-9B7D-424BD330CD2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039C1-593B-43B1-9750-2F34E1BC340F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61AC6013-C77C-4605-A4D4-AAAB8EBDE692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800" b="0" i="0" dirty="0">
              <a:solidFill>
                <a:schemeClr val="bg2">
                  <a:lumMod val="25000"/>
                </a:schemeClr>
              </a:solidFill>
            </a:rPr>
            <a:t>En América Latina a mitad de la década del 60: Comunicación popular/educación popular</a:t>
          </a:r>
          <a:endParaRPr lang="es-PE" sz="1800" b="0" dirty="0">
            <a:solidFill>
              <a:schemeClr val="bg2">
                <a:lumMod val="25000"/>
              </a:schemeClr>
            </a:solidFill>
          </a:endParaRP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b="0" dirty="0"/>
        </a:p>
      </dgm:t>
    </dgm:pt>
    <dgm:pt modelId="{76BA8A8B-8C6F-4B09-8A44-991AFB9699AE}" type="parTrans" cxnId="{AA4C0F73-0DE0-4A07-8E56-D9B4F6B978FA}">
      <dgm:prSet/>
      <dgm:spPr/>
      <dgm:t>
        <a:bodyPr/>
        <a:lstStyle/>
        <a:p>
          <a:endParaRPr lang="es-PE"/>
        </a:p>
      </dgm:t>
    </dgm:pt>
    <dgm:pt modelId="{646C2FA8-42A5-4C33-9F35-FF78B537BE90}" type="sibTrans" cxnId="{AA4C0F73-0DE0-4A07-8E56-D9B4F6B978FA}">
      <dgm:prSet/>
      <dgm:spPr/>
      <dgm:t>
        <a:bodyPr/>
        <a:lstStyle/>
        <a:p>
          <a:endParaRPr lang="es-PE"/>
        </a:p>
      </dgm:t>
    </dgm:pt>
    <dgm:pt modelId="{4524ACE2-7280-4C41-A740-03A5516CDBCD}">
      <dgm:prSet phldrT="[Texto]" custT="1"/>
      <dgm:spPr/>
      <dgm:t>
        <a:bodyPr/>
        <a:lstStyle/>
        <a:p>
          <a:r>
            <a:rPr lang="es-PE" sz="1800" b="0" i="0" dirty="0">
              <a:solidFill>
                <a:schemeClr val="accent1">
                  <a:lumMod val="75000"/>
                </a:schemeClr>
              </a:solidFill>
            </a:rPr>
            <a:t>UNESCO: </a:t>
          </a:r>
          <a:endParaRPr lang="es-PE" sz="1800" b="0" dirty="0">
            <a:solidFill>
              <a:schemeClr val="accent1">
                <a:lumMod val="75000"/>
              </a:schemeClr>
            </a:solidFill>
          </a:endParaRPr>
        </a:p>
        <a:p>
          <a:r>
            <a:rPr lang="es-PE" sz="1800" b="0" i="0" dirty="0">
              <a:solidFill>
                <a:schemeClr val="accent1">
                  <a:lumMod val="75000"/>
                </a:schemeClr>
              </a:solidFill>
            </a:rPr>
            <a:t>1979: Reunión de expertos para definir la educación en materia de comunicación.</a:t>
          </a:r>
          <a:endParaRPr lang="es-PE" sz="1800" b="0" dirty="0">
            <a:solidFill>
              <a:schemeClr val="accent1">
                <a:lumMod val="75000"/>
              </a:schemeClr>
            </a:solidFill>
          </a:endParaRPr>
        </a:p>
        <a:p>
          <a:r>
            <a:rPr lang="es-PE" sz="1800" b="0" i="0" dirty="0">
              <a:solidFill>
                <a:schemeClr val="accent1">
                  <a:lumMod val="75000"/>
                </a:schemeClr>
              </a:solidFill>
            </a:rPr>
            <a:t>1982: l Simposio Internacional sobre la Enseñanza de los Medios - Declaración de </a:t>
          </a:r>
          <a:r>
            <a:rPr lang="es-PE" sz="1800" b="0" i="0" dirty="0" err="1">
              <a:solidFill>
                <a:schemeClr val="accent1">
                  <a:lumMod val="75000"/>
                </a:schemeClr>
              </a:solidFill>
            </a:rPr>
            <a:t>Grunwald</a:t>
          </a:r>
          <a:endParaRPr lang="es-PE" sz="1800" b="0" dirty="0">
            <a:solidFill>
              <a:schemeClr val="accent1">
                <a:lumMod val="75000"/>
              </a:schemeClr>
            </a:solidFill>
          </a:endParaRPr>
        </a:p>
      </dgm:t>
    </dgm:pt>
    <dgm:pt modelId="{0973C9A3-96FA-47A1-B909-5F208BBB0768}" type="parTrans" cxnId="{94596572-BC92-41FF-81AD-B2F1F297427C}">
      <dgm:prSet/>
      <dgm:spPr/>
      <dgm:t>
        <a:bodyPr/>
        <a:lstStyle/>
        <a:p>
          <a:endParaRPr lang="es-PE"/>
        </a:p>
      </dgm:t>
    </dgm:pt>
    <dgm:pt modelId="{EE3AC7B4-3778-4F49-A446-42382DEA7966}" type="sibTrans" cxnId="{94596572-BC92-41FF-81AD-B2F1F297427C}">
      <dgm:prSet/>
      <dgm:spPr/>
      <dgm:t>
        <a:bodyPr/>
        <a:lstStyle/>
        <a:p>
          <a:endParaRPr lang="es-PE"/>
        </a:p>
      </dgm:t>
    </dgm:pt>
    <dgm:pt modelId="{05757560-A5A3-4084-B8F7-41903C9E35D5}" type="pres">
      <dgm:prSet presAssocID="{2DA039C1-593B-43B1-9750-2F34E1BC340F}" presName="diagram" presStyleCnt="0">
        <dgm:presLayoutVars>
          <dgm:dir/>
          <dgm:resizeHandles val="exact"/>
        </dgm:presLayoutVars>
      </dgm:prSet>
      <dgm:spPr/>
    </dgm:pt>
    <dgm:pt modelId="{F544D4FB-F255-47A8-B0F9-4A8EE0ACD72D}" type="pres">
      <dgm:prSet presAssocID="{61AC6013-C77C-4605-A4D4-AAAB8EBDE692}" presName="node" presStyleLbl="node1" presStyleIdx="0" presStyleCnt="2" custScaleX="124513" custScaleY="108599">
        <dgm:presLayoutVars>
          <dgm:bulletEnabled val="1"/>
        </dgm:presLayoutVars>
      </dgm:prSet>
      <dgm:spPr/>
    </dgm:pt>
    <dgm:pt modelId="{9E57B4D4-0E39-4438-B68C-8052DA6DE785}" type="pres">
      <dgm:prSet presAssocID="{646C2FA8-42A5-4C33-9F35-FF78B537BE90}" presName="sibTrans" presStyleCnt="0"/>
      <dgm:spPr/>
    </dgm:pt>
    <dgm:pt modelId="{5AE494EA-A69F-4F96-8408-D3B5A6FB03FB}" type="pres">
      <dgm:prSet presAssocID="{4524ACE2-7280-4C41-A740-03A5516CDBCD}" presName="node" presStyleLbl="node1" presStyleIdx="1" presStyleCnt="2" custScaleX="127713" custScaleY="132609">
        <dgm:presLayoutVars>
          <dgm:bulletEnabled val="1"/>
        </dgm:presLayoutVars>
      </dgm:prSet>
      <dgm:spPr/>
    </dgm:pt>
  </dgm:ptLst>
  <dgm:cxnLst>
    <dgm:cxn modelId="{83BEBF11-91C2-48D0-A173-9F3E31FC3DCE}" type="presOf" srcId="{61AC6013-C77C-4605-A4D4-AAAB8EBDE692}" destId="{F544D4FB-F255-47A8-B0F9-4A8EE0ACD72D}" srcOrd="0" destOrd="0" presId="urn:microsoft.com/office/officeart/2005/8/layout/default"/>
    <dgm:cxn modelId="{94596572-BC92-41FF-81AD-B2F1F297427C}" srcId="{2DA039C1-593B-43B1-9750-2F34E1BC340F}" destId="{4524ACE2-7280-4C41-A740-03A5516CDBCD}" srcOrd="1" destOrd="0" parTransId="{0973C9A3-96FA-47A1-B909-5F208BBB0768}" sibTransId="{EE3AC7B4-3778-4F49-A446-42382DEA7966}"/>
    <dgm:cxn modelId="{AA4C0F73-0DE0-4A07-8E56-D9B4F6B978FA}" srcId="{2DA039C1-593B-43B1-9750-2F34E1BC340F}" destId="{61AC6013-C77C-4605-A4D4-AAAB8EBDE692}" srcOrd="0" destOrd="0" parTransId="{76BA8A8B-8C6F-4B09-8A44-991AFB9699AE}" sibTransId="{646C2FA8-42A5-4C33-9F35-FF78B537BE90}"/>
    <dgm:cxn modelId="{741A3EB1-9D55-45A2-8B6C-1791F3BBDDDA}" type="presOf" srcId="{4524ACE2-7280-4C41-A740-03A5516CDBCD}" destId="{5AE494EA-A69F-4F96-8408-D3B5A6FB03FB}" srcOrd="0" destOrd="0" presId="urn:microsoft.com/office/officeart/2005/8/layout/default"/>
    <dgm:cxn modelId="{70AD32D4-D872-4294-AF75-C1EBE8410DF2}" type="presOf" srcId="{2DA039C1-593B-43B1-9750-2F34E1BC340F}" destId="{05757560-A5A3-4084-B8F7-41903C9E35D5}" srcOrd="0" destOrd="0" presId="urn:microsoft.com/office/officeart/2005/8/layout/default"/>
    <dgm:cxn modelId="{B131E590-6C20-4869-9005-2760E1073495}" type="presParOf" srcId="{05757560-A5A3-4084-B8F7-41903C9E35D5}" destId="{F544D4FB-F255-47A8-B0F9-4A8EE0ACD72D}" srcOrd="0" destOrd="0" presId="urn:microsoft.com/office/officeart/2005/8/layout/default"/>
    <dgm:cxn modelId="{C2088629-3E83-4749-8EA0-8F34AE6E0BA1}" type="presParOf" srcId="{05757560-A5A3-4084-B8F7-41903C9E35D5}" destId="{9E57B4D4-0E39-4438-B68C-8052DA6DE785}" srcOrd="1" destOrd="0" presId="urn:microsoft.com/office/officeart/2005/8/layout/default"/>
    <dgm:cxn modelId="{D2D14F1C-58F2-45EB-9EC4-2B0DF91BA415}" type="presParOf" srcId="{05757560-A5A3-4084-B8F7-41903C9E35D5}" destId="{5AE494EA-A69F-4F96-8408-D3B5A6FB03F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B66FD-DBBE-4C42-82A2-36798621AB88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A9821C52-3A01-443E-86D7-BE801D2C5E03}">
      <dgm:prSet phldrT="[Texto]"/>
      <dgm:spPr/>
      <dgm:t>
        <a:bodyPr/>
        <a:lstStyle/>
        <a:p>
          <a:r>
            <a:rPr lang="es-PE" dirty="0"/>
            <a:t>CNEB </a:t>
          </a:r>
        </a:p>
        <a:p>
          <a:r>
            <a:rPr lang="es-PE" dirty="0"/>
            <a:t>Competencias asociadas a AMI </a:t>
          </a:r>
        </a:p>
      </dgm:t>
    </dgm:pt>
    <dgm:pt modelId="{4DBC98B6-EC7F-4802-9E71-2AA9E45E0052}" type="parTrans" cxnId="{CA982E99-2C81-4D58-997D-0F6A87652031}">
      <dgm:prSet/>
      <dgm:spPr/>
      <dgm:t>
        <a:bodyPr/>
        <a:lstStyle/>
        <a:p>
          <a:endParaRPr lang="es-PE"/>
        </a:p>
      </dgm:t>
    </dgm:pt>
    <dgm:pt modelId="{36B11163-7F1F-41D1-AE66-0185107BA9A5}" type="sibTrans" cxnId="{CA982E99-2C81-4D58-997D-0F6A87652031}">
      <dgm:prSet/>
      <dgm:spPr/>
      <dgm:t>
        <a:bodyPr/>
        <a:lstStyle/>
        <a:p>
          <a:endParaRPr lang="es-PE"/>
        </a:p>
      </dgm:t>
    </dgm:pt>
    <dgm:pt modelId="{63253E64-46FE-4514-A8F0-729F5C74A384}">
      <dgm:prSet phldrT="[Texto]"/>
      <dgm:spPr/>
      <dgm:t>
        <a:bodyPr/>
        <a:lstStyle/>
        <a:p>
          <a:r>
            <a:rPr lang="es-PE" dirty="0"/>
            <a:t>28: “</a:t>
          </a:r>
          <a:r>
            <a:rPr lang="es-MX" dirty="0"/>
            <a:t>Se desenvuelve en entornos virtuales generados por </a:t>
          </a:r>
          <a:r>
            <a:rPr lang="es-PE" dirty="0"/>
            <a:t>las TIC”</a:t>
          </a:r>
        </a:p>
      </dgm:t>
    </dgm:pt>
    <dgm:pt modelId="{DD072DA2-6B7E-484B-BBB4-D85EB75E8B9B}" type="parTrans" cxnId="{E4231CBB-7710-471D-B679-22BADD92F3E7}">
      <dgm:prSet/>
      <dgm:spPr/>
      <dgm:t>
        <a:bodyPr/>
        <a:lstStyle/>
        <a:p>
          <a:endParaRPr lang="es-PE"/>
        </a:p>
      </dgm:t>
    </dgm:pt>
    <dgm:pt modelId="{ACD895E7-FC01-4804-8322-CBC22528E72B}" type="sibTrans" cxnId="{E4231CBB-7710-471D-B679-22BADD92F3E7}">
      <dgm:prSet/>
      <dgm:spPr/>
      <dgm:t>
        <a:bodyPr/>
        <a:lstStyle/>
        <a:p>
          <a:endParaRPr lang="es-PE"/>
        </a:p>
      </dgm:t>
    </dgm:pt>
    <dgm:pt modelId="{80E1F709-CC78-4ABA-9090-8263025D4FC1}">
      <dgm:prSet/>
      <dgm:spPr/>
      <dgm:t>
        <a:bodyPr/>
        <a:lstStyle/>
        <a:p>
          <a:r>
            <a:rPr lang="es-PE"/>
            <a:t>29: “Gestiona su aprendizaje de manera autónoma”. </a:t>
          </a:r>
        </a:p>
      </dgm:t>
    </dgm:pt>
    <dgm:pt modelId="{A0EB23CF-757A-41E3-B79F-C5426D04E4FA}" type="parTrans" cxnId="{FB0D2E60-D9AE-4210-9BA9-7922452D5846}">
      <dgm:prSet/>
      <dgm:spPr/>
      <dgm:t>
        <a:bodyPr/>
        <a:lstStyle/>
        <a:p>
          <a:endParaRPr lang="es-PE"/>
        </a:p>
      </dgm:t>
    </dgm:pt>
    <dgm:pt modelId="{0F2600DB-17E3-4EE1-9271-15D880ABA38A}" type="sibTrans" cxnId="{FB0D2E60-D9AE-4210-9BA9-7922452D5846}">
      <dgm:prSet/>
      <dgm:spPr/>
      <dgm:t>
        <a:bodyPr/>
        <a:lstStyle/>
        <a:p>
          <a:endParaRPr lang="es-PE"/>
        </a:p>
      </dgm:t>
    </dgm:pt>
    <dgm:pt modelId="{15AC3941-3800-40FA-8E11-4C0F2BB0BA94}" type="pres">
      <dgm:prSet presAssocID="{AB7B66FD-DBBE-4C42-82A2-36798621AB88}" presName="Name0" presStyleCnt="0">
        <dgm:presLayoutVars>
          <dgm:dir/>
          <dgm:animLvl val="lvl"/>
          <dgm:resizeHandles val="exact"/>
        </dgm:presLayoutVars>
      </dgm:prSet>
      <dgm:spPr/>
    </dgm:pt>
    <dgm:pt modelId="{8F703FEB-058F-4577-B9E2-99F8818B4566}" type="pres">
      <dgm:prSet presAssocID="{A9821C52-3A01-443E-86D7-BE801D2C5E03}" presName="linNode" presStyleCnt="0"/>
      <dgm:spPr/>
    </dgm:pt>
    <dgm:pt modelId="{32FB6FDD-592B-45AE-92E5-14EFF97351AC}" type="pres">
      <dgm:prSet presAssocID="{A9821C52-3A01-443E-86D7-BE801D2C5E03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8CDFF569-F1D0-45EB-B06C-B45FB9E47A92}" type="pres">
      <dgm:prSet presAssocID="{A9821C52-3A01-443E-86D7-BE801D2C5E03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B0D2E60-D9AE-4210-9BA9-7922452D5846}" srcId="{A9821C52-3A01-443E-86D7-BE801D2C5E03}" destId="{80E1F709-CC78-4ABA-9090-8263025D4FC1}" srcOrd="1" destOrd="0" parTransId="{A0EB23CF-757A-41E3-B79F-C5426D04E4FA}" sibTransId="{0F2600DB-17E3-4EE1-9271-15D880ABA38A}"/>
    <dgm:cxn modelId="{FF01A84A-0C14-4A54-A572-55B6F206A07B}" type="presOf" srcId="{80E1F709-CC78-4ABA-9090-8263025D4FC1}" destId="{8CDFF569-F1D0-45EB-B06C-B45FB9E47A92}" srcOrd="0" destOrd="1" presId="urn:microsoft.com/office/officeart/2005/8/layout/vList5"/>
    <dgm:cxn modelId="{64DBA07D-1036-4D29-BF56-171C4C3E46D6}" type="presOf" srcId="{AB7B66FD-DBBE-4C42-82A2-36798621AB88}" destId="{15AC3941-3800-40FA-8E11-4C0F2BB0BA94}" srcOrd="0" destOrd="0" presId="urn:microsoft.com/office/officeart/2005/8/layout/vList5"/>
    <dgm:cxn modelId="{D4DA298E-8CC5-4951-B24E-5251A9497CF1}" type="presOf" srcId="{63253E64-46FE-4514-A8F0-729F5C74A384}" destId="{8CDFF569-F1D0-45EB-B06C-B45FB9E47A92}" srcOrd="0" destOrd="0" presId="urn:microsoft.com/office/officeart/2005/8/layout/vList5"/>
    <dgm:cxn modelId="{CA982E99-2C81-4D58-997D-0F6A87652031}" srcId="{AB7B66FD-DBBE-4C42-82A2-36798621AB88}" destId="{A9821C52-3A01-443E-86D7-BE801D2C5E03}" srcOrd="0" destOrd="0" parTransId="{4DBC98B6-EC7F-4802-9E71-2AA9E45E0052}" sibTransId="{36B11163-7F1F-41D1-AE66-0185107BA9A5}"/>
    <dgm:cxn modelId="{584FEEA7-1228-489D-B6DA-984CA8EA1CDB}" type="presOf" srcId="{A9821C52-3A01-443E-86D7-BE801D2C5E03}" destId="{32FB6FDD-592B-45AE-92E5-14EFF97351AC}" srcOrd="0" destOrd="0" presId="urn:microsoft.com/office/officeart/2005/8/layout/vList5"/>
    <dgm:cxn modelId="{E4231CBB-7710-471D-B679-22BADD92F3E7}" srcId="{A9821C52-3A01-443E-86D7-BE801D2C5E03}" destId="{63253E64-46FE-4514-A8F0-729F5C74A384}" srcOrd="0" destOrd="0" parTransId="{DD072DA2-6B7E-484B-BBB4-D85EB75E8B9B}" sibTransId="{ACD895E7-FC01-4804-8322-CBC22528E72B}"/>
    <dgm:cxn modelId="{72D28B45-9157-40D7-9552-034B3E25AC00}" type="presParOf" srcId="{15AC3941-3800-40FA-8E11-4C0F2BB0BA94}" destId="{8F703FEB-058F-4577-B9E2-99F8818B4566}" srcOrd="0" destOrd="0" presId="urn:microsoft.com/office/officeart/2005/8/layout/vList5"/>
    <dgm:cxn modelId="{36A8C630-A539-4A7C-8848-9F81B1D13D3B}" type="presParOf" srcId="{8F703FEB-058F-4577-B9E2-99F8818B4566}" destId="{32FB6FDD-592B-45AE-92E5-14EFF97351AC}" srcOrd="0" destOrd="0" presId="urn:microsoft.com/office/officeart/2005/8/layout/vList5"/>
    <dgm:cxn modelId="{6488A71F-746D-4235-866A-9696D3D41AAB}" type="presParOf" srcId="{8F703FEB-058F-4577-B9E2-99F8818B4566}" destId="{8CDFF569-F1D0-45EB-B06C-B45FB9E47A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28DCC-91EE-46C7-BB22-E7B7423C0A9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AAAE55FE-0307-4704-8746-3DF17095F8DC}">
      <dgm:prSet phldrT="[Texto]" custT="1"/>
      <dgm:spPr/>
      <dgm:t>
        <a:bodyPr/>
        <a:lstStyle/>
        <a:p>
          <a:r>
            <a:rPr lang="es-PE" sz="1600" dirty="0"/>
            <a:t>La mayoría de las respuestas asociaba a la </a:t>
          </a:r>
          <a:r>
            <a:rPr lang="es-PE" sz="1600" b="1" dirty="0"/>
            <a:t>AMI al proceso de enseñanza –aprendizaje </a:t>
          </a:r>
          <a:r>
            <a:rPr lang="es-PE" sz="1600" dirty="0"/>
            <a:t>y el uso de metodologías: Al </a:t>
          </a:r>
          <a:r>
            <a:rPr lang="es-PE" sz="1600" b="1" dirty="0"/>
            <a:t>modo de enseñar   </a:t>
          </a:r>
        </a:p>
      </dgm:t>
    </dgm:pt>
    <dgm:pt modelId="{3814B5BB-AD1B-4B18-BA1D-1F646A3061D1}" type="parTrans" cxnId="{A117A94C-8EFF-4E16-ADE2-621DE18F6D9F}">
      <dgm:prSet/>
      <dgm:spPr/>
      <dgm:t>
        <a:bodyPr/>
        <a:lstStyle/>
        <a:p>
          <a:endParaRPr lang="es-PE" sz="1600"/>
        </a:p>
      </dgm:t>
    </dgm:pt>
    <dgm:pt modelId="{853F9BE7-77B2-41D7-B6D0-3A22DA6FAE1D}" type="sibTrans" cxnId="{A117A94C-8EFF-4E16-ADE2-621DE18F6D9F}">
      <dgm:prSet/>
      <dgm:spPr/>
      <dgm:t>
        <a:bodyPr/>
        <a:lstStyle/>
        <a:p>
          <a:endParaRPr lang="es-PE" sz="1600"/>
        </a:p>
      </dgm:t>
    </dgm:pt>
    <dgm:pt modelId="{BEFD3FCE-95DE-4C6D-B9B2-32F78CF009BA}">
      <dgm:prSet phldrT="[Texto]" custT="1"/>
      <dgm:spPr/>
      <dgm:t>
        <a:bodyPr/>
        <a:lstStyle/>
        <a:p>
          <a:r>
            <a:rPr lang="es-PE" sz="1600" dirty="0"/>
            <a:t>Un segundo grupo refería la AMI como el </a:t>
          </a:r>
          <a:r>
            <a:rPr lang="es-PE" sz="1600" b="1" dirty="0"/>
            <a:t>uso de medios masivos y tecnológicos en el aula</a:t>
          </a:r>
        </a:p>
      </dgm:t>
    </dgm:pt>
    <dgm:pt modelId="{FD404261-532A-4CB6-97A3-C0922BCF66F0}" type="parTrans" cxnId="{470C00F4-95EF-47CE-9269-0A2405BB9B02}">
      <dgm:prSet/>
      <dgm:spPr/>
      <dgm:t>
        <a:bodyPr/>
        <a:lstStyle/>
        <a:p>
          <a:endParaRPr lang="es-PE" sz="1600"/>
        </a:p>
      </dgm:t>
    </dgm:pt>
    <dgm:pt modelId="{CE0DB827-E7E7-487C-93E1-2F9C89CA6687}" type="sibTrans" cxnId="{470C00F4-95EF-47CE-9269-0A2405BB9B02}">
      <dgm:prSet/>
      <dgm:spPr/>
      <dgm:t>
        <a:bodyPr/>
        <a:lstStyle/>
        <a:p>
          <a:endParaRPr lang="es-PE" sz="1600"/>
        </a:p>
      </dgm:t>
    </dgm:pt>
    <dgm:pt modelId="{CB2AFB0D-BB80-4B73-95DD-9BB239A1090D}">
      <dgm:prSet phldrT="[Texto]" custT="1"/>
      <dgm:spPr/>
      <dgm:t>
        <a:bodyPr/>
        <a:lstStyle/>
        <a:p>
          <a:r>
            <a:rPr lang="es-PE" sz="1600" dirty="0"/>
            <a:t>Un tercer grupo y más reducido enfocaba </a:t>
          </a:r>
          <a:r>
            <a:rPr lang="es-PE" sz="1600" b="1" dirty="0"/>
            <a:t>la AMI como una educación para el consumo crítico </a:t>
          </a:r>
          <a:r>
            <a:rPr lang="es-PE" sz="1600" dirty="0"/>
            <a:t>de los medios de </a:t>
          </a:r>
          <a:r>
            <a:rPr lang="es-PE" sz="1600" dirty="0" err="1"/>
            <a:t>comunicacíón</a:t>
          </a:r>
          <a:endParaRPr lang="es-PE" sz="1600" dirty="0"/>
        </a:p>
      </dgm:t>
    </dgm:pt>
    <dgm:pt modelId="{F1A44447-24E9-4C9F-B26F-868312B9A345}" type="parTrans" cxnId="{384B7364-8A22-408E-B9FA-2025143A52C0}">
      <dgm:prSet/>
      <dgm:spPr/>
      <dgm:t>
        <a:bodyPr/>
        <a:lstStyle/>
        <a:p>
          <a:endParaRPr lang="es-PE" sz="1600"/>
        </a:p>
      </dgm:t>
    </dgm:pt>
    <dgm:pt modelId="{A04289DF-001F-4286-8597-5E345E3C311B}" type="sibTrans" cxnId="{384B7364-8A22-408E-B9FA-2025143A52C0}">
      <dgm:prSet/>
      <dgm:spPr/>
      <dgm:t>
        <a:bodyPr/>
        <a:lstStyle/>
        <a:p>
          <a:endParaRPr lang="es-PE" sz="1600"/>
        </a:p>
      </dgm:t>
    </dgm:pt>
    <dgm:pt modelId="{93F0B9EC-6A94-4BF0-AABA-8B7710432E06}" type="pres">
      <dgm:prSet presAssocID="{C7328DCC-91EE-46C7-BB22-E7B7423C0A95}" presName="diagram" presStyleCnt="0">
        <dgm:presLayoutVars>
          <dgm:dir/>
          <dgm:resizeHandles val="exact"/>
        </dgm:presLayoutVars>
      </dgm:prSet>
      <dgm:spPr/>
    </dgm:pt>
    <dgm:pt modelId="{75E95B2E-415A-45D1-BEB0-85987A618768}" type="pres">
      <dgm:prSet presAssocID="{AAAE55FE-0307-4704-8746-3DF17095F8DC}" presName="node" presStyleLbl="node1" presStyleIdx="0" presStyleCnt="3">
        <dgm:presLayoutVars>
          <dgm:bulletEnabled val="1"/>
        </dgm:presLayoutVars>
      </dgm:prSet>
      <dgm:spPr/>
    </dgm:pt>
    <dgm:pt modelId="{419C7FEA-C776-478C-94E8-086B451B6E7B}" type="pres">
      <dgm:prSet presAssocID="{853F9BE7-77B2-41D7-B6D0-3A22DA6FAE1D}" presName="sibTrans" presStyleCnt="0"/>
      <dgm:spPr/>
    </dgm:pt>
    <dgm:pt modelId="{166DF538-6510-41B9-981B-B06DC09C3E02}" type="pres">
      <dgm:prSet presAssocID="{BEFD3FCE-95DE-4C6D-B9B2-32F78CF009BA}" presName="node" presStyleLbl="node1" presStyleIdx="1" presStyleCnt="3" custLinFactNeighborX="2546">
        <dgm:presLayoutVars>
          <dgm:bulletEnabled val="1"/>
        </dgm:presLayoutVars>
      </dgm:prSet>
      <dgm:spPr/>
    </dgm:pt>
    <dgm:pt modelId="{E781BC08-FBC2-4990-8A0E-377E9A3F14DF}" type="pres">
      <dgm:prSet presAssocID="{CE0DB827-E7E7-487C-93E1-2F9C89CA6687}" presName="sibTrans" presStyleCnt="0"/>
      <dgm:spPr/>
    </dgm:pt>
    <dgm:pt modelId="{5E852EBB-784B-4925-992A-186AD53F06F5}" type="pres">
      <dgm:prSet presAssocID="{CB2AFB0D-BB80-4B73-95DD-9BB239A1090D}" presName="node" presStyleLbl="node1" presStyleIdx="2" presStyleCnt="3">
        <dgm:presLayoutVars>
          <dgm:bulletEnabled val="1"/>
        </dgm:presLayoutVars>
      </dgm:prSet>
      <dgm:spPr/>
    </dgm:pt>
  </dgm:ptLst>
  <dgm:cxnLst>
    <dgm:cxn modelId="{2EAA6436-0FB4-41E1-A997-CD8001C43A9B}" type="presOf" srcId="{C7328DCC-91EE-46C7-BB22-E7B7423C0A95}" destId="{93F0B9EC-6A94-4BF0-AABA-8B7710432E06}" srcOrd="0" destOrd="0" presId="urn:microsoft.com/office/officeart/2005/8/layout/default"/>
    <dgm:cxn modelId="{384B7364-8A22-408E-B9FA-2025143A52C0}" srcId="{C7328DCC-91EE-46C7-BB22-E7B7423C0A95}" destId="{CB2AFB0D-BB80-4B73-95DD-9BB239A1090D}" srcOrd="2" destOrd="0" parTransId="{F1A44447-24E9-4C9F-B26F-868312B9A345}" sibTransId="{A04289DF-001F-4286-8597-5E345E3C311B}"/>
    <dgm:cxn modelId="{14FA4F65-DFBF-45A2-A8CC-856FCEF21E60}" type="presOf" srcId="{CB2AFB0D-BB80-4B73-95DD-9BB239A1090D}" destId="{5E852EBB-784B-4925-992A-186AD53F06F5}" srcOrd="0" destOrd="0" presId="urn:microsoft.com/office/officeart/2005/8/layout/default"/>
    <dgm:cxn modelId="{A117A94C-8EFF-4E16-ADE2-621DE18F6D9F}" srcId="{C7328DCC-91EE-46C7-BB22-E7B7423C0A95}" destId="{AAAE55FE-0307-4704-8746-3DF17095F8DC}" srcOrd="0" destOrd="0" parTransId="{3814B5BB-AD1B-4B18-BA1D-1F646A3061D1}" sibTransId="{853F9BE7-77B2-41D7-B6D0-3A22DA6FAE1D}"/>
    <dgm:cxn modelId="{7E69238A-6C4A-474B-906F-5150301DCC7B}" type="presOf" srcId="{AAAE55FE-0307-4704-8746-3DF17095F8DC}" destId="{75E95B2E-415A-45D1-BEB0-85987A618768}" srcOrd="0" destOrd="0" presId="urn:microsoft.com/office/officeart/2005/8/layout/default"/>
    <dgm:cxn modelId="{904E17AD-18BE-4920-8975-D2A81366C0ED}" type="presOf" srcId="{BEFD3FCE-95DE-4C6D-B9B2-32F78CF009BA}" destId="{166DF538-6510-41B9-981B-B06DC09C3E02}" srcOrd="0" destOrd="0" presId="urn:microsoft.com/office/officeart/2005/8/layout/default"/>
    <dgm:cxn modelId="{470C00F4-95EF-47CE-9269-0A2405BB9B02}" srcId="{C7328DCC-91EE-46C7-BB22-E7B7423C0A95}" destId="{BEFD3FCE-95DE-4C6D-B9B2-32F78CF009BA}" srcOrd="1" destOrd="0" parTransId="{FD404261-532A-4CB6-97A3-C0922BCF66F0}" sibTransId="{CE0DB827-E7E7-487C-93E1-2F9C89CA6687}"/>
    <dgm:cxn modelId="{CE0E8640-13DA-44FB-8D79-A20D164F1A20}" type="presParOf" srcId="{93F0B9EC-6A94-4BF0-AABA-8B7710432E06}" destId="{75E95B2E-415A-45D1-BEB0-85987A618768}" srcOrd="0" destOrd="0" presId="urn:microsoft.com/office/officeart/2005/8/layout/default"/>
    <dgm:cxn modelId="{4A7F7DC8-5674-40A8-BBB6-B08B0A2C3838}" type="presParOf" srcId="{93F0B9EC-6A94-4BF0-AABA-8B7710432E06}" destId="{419C7FEA-C776-478C-94E8-086B451B6E7B}" srcOrd="1" destOrd="0" presId="urn:microsoft.com/office/officeart/2005/8/layout/default"/>
    <dgm:cxn modelId="{31542CCE-7217-4D43-AEC0-B0F3897AD520}" type="presParOf" srcId="{93F0B9EC-6A94-4BF0-AABA-8B7710432E06}" destId="{166DF538-6510-41B9-981B-B06DC09C3E02}" srcOrd="2" destOrd="0" presId="urn:microsoft.com/office/officeart/2005/8/layout/default"/>
    <dgm:cxn modelId="{30D04D37-FDC4-4915-B870-EFA789BF432B}" type="presParOf" srcId="{93F0B9EC-6A94-4BF0-AABA-8B7710432E06}" destId="{E781BC08-FBC2-4990-8A0E-377E9A3F14DF}" srcOrd="3" destOrd="0" presId="urn:microsoft.com/office/officeart/2005/8/layout/default"/>
    <dgm:cxn modelId="{17978EBD-3F8A-45A4-A9E6-8659ABE0364F}" type="presParOf" srcId="{93F0B9EC-6A94-4BF0-AABA-8B7710432E06}" destId="{5E852EBB-784B-4925-992A-186AD53F06F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193DCE-C663-4B59-904C-C7E9192DCAC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0CF324ED-47A1-4A1C-8110-062205905397}">
      <dgm:prSet phldrT="[Texto]" custT="1"/>
      <dgm:spPr/>
      <dgm:t>
        <a:bodyPr/>
        <a:lstStyle/>
        <a:p>
          <a:r>
            <a:rPr lang="es-PE" sz="2000" dirty="0"/>
            <a:t>Fe y Alegría</a:t>
          </a:r>
        </a:p>
      </dgm:t>
    </dgm:pt>
    <dgm:pt modelId="{592E557E-0121-4B1E-AD40-B308744D1002}" type="parTrans" cxnId="{7E1540DE-46BB-4CCC-BC7D-5C6BC5FEA702}">
      <dgm:prSet/>
      <dgm:spPr/>
      <dgm:t>
        <a:bodyPr/>
        <a:lstStyle/>
        <a:p>
          <a:endParaRPr lang="es-PE" sz="2000"/>
        </a:p>
      </dgm:t>
    </dgm:pt>
    <dgm:pt modelId="{B7B5FF2C-422D-4C8C-ADA9-58DDDA00E89E}" type="sibTrans" cxnId="{7E1540DE-46BB-4CCC-BC7D-5C6BC5FEA702}">
      <dgm:prSet/>
      <dgm:spPr/>
      <dgm:t>
        <a:bodyPr/>
        <a:lstStyle/>
        <a:p>
          <a:endParaRPr lang="es-PE" sz="2000"/>
        </a:p>
      </dgm:t>
    </dgm:pt>
    <dgm:pt modelId="{BAD232F4-EA42-401A-9445-123AB309F95F}">
      <dgm:prSet phldrT="[Texto]" custT="1"/>
      <dgm:spPr/>
      <dgm:t>
        <a:bodyPr/>
        <a:lstStyle/>
        <a:p>
          <a:r>
            <a:rPr lang="es-PE" sz="2000" dirty="0" err="1"/>
            <a:t>PerúEduca</a:t>
          </a:r>
          <a:r>
            <a:rPr lang="es-PE" sz="2000" dirty="0"/>
            <a:t> (</a:t>
          </a:r>
          <a:r>
            <a:rPr lang="es-PE" sz="2000" dirty="0" err="1"/>
            <a:t>Minedu</a:t>
          </a:r>
          <a:r>
            <a:rPr lang="es-PE" sz="2000" dirty="0"/>
            <a:t>)</a:t>
          </a:r>
        </a:p>
      </dgm:t>
    </dgm:pt>
    <dgm:pt modelId="{5F5E1F0F-A5B4-4AA8-88A8-CEBCB557A08F}" type="parTrans" cxnId="{ADB2542E-E9C7-43DD-A960-3F8BFF54ED11}">
      <dgm:prSet/>
      <dgm:spPr/>
      <dgm:t>
        <a:bodyPr/>
        <a:lstStyle/>
        <a:p>
          <a:endParaRPr lang="es-PE" sz="2000"/>
        </a:p>
      </dgm:t>
    </dgm:pt>
    <dgm:pt modelId="{273C90DF-078F-419E-85A2-DFE1865E7694}" type="sibTrans" cxnId="{ADB2542E-E9C7-43DD-A960-3F8BFF54ED11}">
      <dgm:prSet/>
      <dgm:spPr/>
      <dgm:t>
        <a:bodyPr/>
        <a:lstStyle/>
        <a:p>
          <a:endParaRPr lang="es-PE" sz="2000"/>
        </a:p>
      </dgm:t>
    </dgm:pt>
    <dgm:pt modelId="{EF1E046D-CF5D-4DFF-8C88-A0E86F879DEA}">
      <dgm:prSet phldrT="[Texto]" custT="1"/>
      <dgm:spPr/>
      <dgm:t>
        <a:bodyPr/>
        <a:lstStyle/>
        <a:p>
          <a:r>
            <a:rPr lang="es-PE" sz="2000" dirty="0"/>
            <a:t>EDUCARED (Fundación Telefónica)</a:t>
          </a:r>
        </a:p>
      </dgm:t>
    </dgm:pt>
    <dgm:pt modelId="{C76DB21F-A855-4178-AFFC-4C95EE1423A1}" type="parTrans" cxnId="{50668A17-22AC-4444-A0B8-48699CA0A7D2}">
      <dgm:prSet/>
      <dgm:spPr/>
      <dgm:t>
        <a:bodyPr/>
        <a:lstStyle/>
        <a:p>
          <a:endParaRPr lang="es-PE" sz="2000"/>
        </a:p>
      </dgm:t>
    </dgm:pt>
    <dgm:pt modelId="{A2B15345-377B-4A71-B6C1-1D7C04E80C4F}" type="sibTrans" cxnId="{50668A17-22AC-4444-A0B8-48699CA0A7D2}">
      <dgm:prSet/>
      <dgm:spPr/>
      <dgm:t>
        <a:bodyPr/>
        <a:lstStyle/>
        <a:p>
          <a:endParaRPr lang="es-PE" sz="2000"/>
        </a:p>
      </dgm:t>
    </dgm:pt>
    <dgm:pt modelId="{4AA05CB5-A426-4CE4-952C-D22C378B62E7}">
      <dgm:prSet custT="1"/>
      <dgm:spPr/>
      <dgm:t>
        <a:bodyPr/>
        <a:lstStyle/>
        <a:p>
          <a:r>
            <a:rPr lang="es-PE" sz="2000" dirty="0" err="1"/>
            <a:t>Concortv</a:t>
          </a:r>
          <a:endParaRPr lang="es-PE" sz="2000" dirty="0"/>
        </a:p>
      </dgm:t>
    </dgm:pt>
    <dgm:pt modelId="{BB4E4584-6446-4A88-9B04-9EFEEBD418D5}" type="parTrans" cxnId="{6D29191C-A8FF-4DAB-88C8-2851B70E7B68}">
      <dgm:prSet/>
      <dgm:spPr/>
      <dgm:t>
        <a:bodyPr/>
        <a:lstStyle/>
        <a:p>
          <a:endParaRPr lang="es-PE" sz="2000"/>
        </a:p>
      </dgm:t>
    </dgm:pt>
    <dgm:pt modelId="{90BC5E0D-35BD-4687-B8CF-02C7513BDD4F}" type="sibTrans" cxnId="{6D29191C-A8FF-4DAB-88C8-2851B70E7B68}">
      <dgm:prSet/>
      <dgm:spPr/>
      <dgm:t>
        <a:bodyPr/>
        <a:lstStyle/>
        <a:p>
          <a:endParaRPr lang="es-PE" sz="2000"/>
        </a:p>
      </dgm:t>
    </dgm:pt>
    <dgm:pt modelId="{1D3DE8E2-4FFB-4272-8D42-3A9F1708792B}">
      <dgm:prSet custT="1"/>
      <dgm:spPr/>
      <dgm:t>
        <a:bodyPr/>
        <a:lstStyle/>
        <a:p>
          <a:r>
            <a:rPr lang="es-PE" sz="2000" dirty="0"/>
            <a:t>Universidades (PUCP, UTP)</a:t>
          </a:r>
        </a:p>
      </dgm:t>
    </dgm:pt>
    <dgm:pt modelId="{5AD71B3D-30CB-406D-92E3-76BE538B29FF}" type="parTrans" cxnId="{043D9862-14E4-4AAC-82DA-1B127A495AF4}">
      <dgm:prSet/>
      <dgm:spPr/>
      <dgm:t>
        <a:bodyPr/>
        <a:lstStyle/>
        <a:p>
          <a:endParaRPr lang="es-PE" sz="2000"/>
        </a:p>
      </dgm:t>
    </dgm:pt>
    <dgm:pt modelId="{C99174CD-1193-4537-B294-6A1AD92C96C0}" type="sibTrans" cxnId="{043D9862-14E4-4AAC-82DA-1B127A495AF4}">
      <dgm:prSet/>
      <dgm:spPr/>
      <dgm:t>
        <a:bodyPr/>
        <a:lstStyle/>
        <a:p>
          <a:endParaRPr lang="es-PE" sz="2000"/>
        </a:p>
      </dgm:t>
    </dgm:pt>
    <dgm:pt modelId="{AC05FC5E-E8FE-41A3-9752-A931226FF17B}" type="pres">
      <dgm:prSet presAssocID="{CF193DCE-C663-4B59-904C-C7E9192DCACB}" presName="Name0" presStyleCnt="0">
        <dgm:presLayoutVars>
          <dgm:chMax val="7"/>
          <dgm:chPref val="7"/>
          <dgm:dir/>
        </dgm:presLayoutVars>
      </dgm:prSet>
      <dgm:spPr/>
    </dgm:pt>
    <dgm:pt modelId="{02C3FB33-B5DE-4070-9920-EF4F2089E35B}" type="pres">
      <dgm:prSet presAssocID="{CF193DCE-C663-4B59-904C-C7E9192DCACB}" presName="Name1" presStyleCnt="0"/>
      <dgm:spPr/>
    </dgm:pt>
    <dgm:pt modelId="{25188AC9-CA50-46B1-8385-BFA2B5FF95E6}" type="pres">
      <dgm:prSet presAssocID="{CF193DCE-C663-4B59-904C-C7E9192DCACB}" presName="cycle" presStyleCnt="0"/>
      <dgm:spPr/>
    </dgm:pt>
    <dgm:pt modelId="{DD14C7F7-50A0-47A3-BF88-5F28C8A4BB24}" type="pres">
      <dgm:prSet presAssocID="{CF193DCE-C663-4B59-904C-C7E9192DCACB}" presName="srcNode" presStyleLbl="node1" presStyleIdx="0" presStyleCnt="5"/>
      <dgm:spPr/>
    </dgm:pt>
    <dgm:pt modelId="{317ED8FB-D638-4DFE-A471-5DD7F913874C}" type="pres">
      <dgm:prSet presAssocID="{CF193DCE-C663-4B59-904C-C7E9192DCACB}" presName="conn" presStyleLbl="parChTrans1D2" presStyleIdx="0" presStyleCnt="1"/>
      <dgm:spPr/>
    </dgm:pt>
    <dgm:pt modelId="{BA3276C0-B40C-4F38-9F16-C009A4452D60}" type="pres">
      <dgm:prSet presAssocID="{CF193DCE-C663-4B59-904C-C7E9192DCACB}" presName="extraNode" presStyleLbl="node1" presStyleIdx="0" presStyleCnt="5"/>
      <dgm:spPr/>
    </dgm:pt>
    <dgm:pt modelId="{5883671F-8675-4C83-9B2A-A5BF3B7C5E5D}" type="pres">
      <dgm:prSet presAssocID="{CF193DCE-C663-4B59-904C-C7E9192DCACB}" presName="dstNode" presStyleLbl="node1" presStyleIdx="0" presStyleCnt="5"/>
      <dgm:spPr/>
    </dgm:pt>
    <dgm:pt modelId="{FAF6D63B-8AFC-450B-AC6B-29CE84331600}" type="pres">
      <dgm:prSet presAssocID="{BAD232F4-EA42-401A-9445-123AB309F95F}" presName="text_1" presStyleLbl="node1" presStyleIdx="0" presStyleCnt="5">
        <dgm:presLayoutVars>
          <dgm:bulletEnabled val="1"/>
        </dgm:presLayoutVars>
      </dgm:prSet>
      <dgm:spPr/>
    </dgm:pt>
    <dgm:pt modelId="{9F42D50E-4F6E-48AE-B44E-E49D83B41922}" type="pres">
      <dgm:prSet presAssocID="{BAD232F4-EA42-401A-9445-123AB309F95F}" presName="accent_1" presStyleCnt="0"/>
      <dgm:spPr/>
    </dgm:pt>
    <dgm:pt modelId="{E709A272-999C-4C6F-BB80-052D86491FDB}" type="pres">
      <dgm:prSet presAssocID="{BAD232F4-EA42-401A-9445-123AB309F95F}" presName="accentRepeatNode" presStyleLbl="solidFgAcc1" presStyleIdx="0" presStyleCnt="5"/>
      <dgm:spPr/>
    </dgm:pt>
    <dgm:pt modelId="{FF958583-2063-4E8C-903A-CDA5BD40BDD3}" type="pres">
      <dgm:prSet presAssocID="{0CF324ED-47A1-4A1C-8110-062205905397}" presName="text_2" presStyleLbl="node1" presStyleIdx="1" presStyleCnt="5">
        <dgm:presLayoutVars>
          <dgm:bulletEnabled val="1"/>
        </dgm:presLayoutVars>
      </dgm:prSet>
      <dgm:spPr/>
    </dgm:pt>
    <dgm:pt modelId="{F8D73DD8-E258-4C80-9BBE-6F948898E9B7}" type="pres">
      <dgm:prSet presAssocID="{0CF324ED-47A1-4A1C-8110-062205905397}" presName="accent_2" presStyleCnt="0"/>
      <dgm:spPr/>
    </dgm:pt>
    <dgm:pt modelId="{AAA32961-16A2-438D-8B52-1B5273E9CCAD}" type="pres">
      <dgm:prSet presAssocID="{0CF324ED-47A1-4A1C-8110-062205905397}" presName="accentRepeatNode" presStyleLbl="solidFgAcc1" presStyleIdx="1" presStyleCnt="5"/>
      <dgm:spPr/>
    </dgm:pt>
    <dgm:pt modelId="{E03EE092-DAC2-4563-969C-DE836DBFE4C6}" type="pres">
      <dgm:prSet presAssocID="{EF1E046D-CF5D-4DFF-8C88-A0E86F879DEA}" presName="text_3" presStyleLbl="node1" presStyleIdx="2" presStyleCnt="5">
        <dgm:presLayoutVars>
          <dgm:bulletEnabled val="1"/>
        </dgm:presLayoutVars>
      </dgm:prSet>
      <dgm:spPr/>
    </dgm:pt>
    <dgm:pt modelId="{E9A71DCF-56DB-4D96-8815-116B831097E9}" type="pres">
      <dgm:prSet presAssocID="{EF1E046D-CF5D-4DFF-8C88-A0E86F879DEA}" presName="accent_3" presStyleCnt="0"/>
      <dgm:spPr/>
    </dgm:pt>
    <dgm:pt modelId="{FC1861D4-8653-417B-A7D2-8B05D80415E7}" type="pres">
      <dgm:prSet presAssocID="{EF1E046D-CF5D-4DFF-8C88-A0E86F879DEA}" presName="accentRepeatNode" presStyleLbl="solidFgAcc1" presStyleIdx="2" presStyleCnt="5"/>
      <dgm:spPr/>
    </dgm:pt>
    <dgm:pt modelId="{46A8CB91-C5F4-48A7-A117-1EF343DAF8F7}" type="pres">
      <dgm:prSet presAssocID="{4AA05CB5-A426-4CE4-952C-D22C378B62E7}" presName="text_4" presStyleLbl="node1" presStyleIdx="3" presStyleCnt="5">
        <dgm:presLayoutVars>
          <dgm:bulletEnabled val="1"/>
        </dgm:presLayoutVars>
      </dgm:prSet>
      <dgm:spPr/>
    </dgm:pt>
    <dgm:pt modelId="{7E5D18D6-5D3B-4FF4-9351-DF602A80767A}" type="pres">
      <dgm:prSet presAssocID="{4AA05CB5-A426-4CE4-952C-D22C378B62E7}" presName="accent_4" presStyleCnt="0"/>
      <dgm:spPr/>
    </dgm:pt>
    <dgm:pt modelId="{ECFCCBC3-1825-4416-B81E-F179052E241C}" type="pres">
      <dgm:prSet presAssocID="{4AA05CB5-A426-4CE4-952C-D22C378B62E7}" presName="accentRepeatNode" presStyleLbl="solidFgAcc1" presStyleIdx="3" presStyleCnt="5"/>
      <dgm:spPr/>
    </dgm:pt>
    <dgm:pt modelId="{E16B51B3-F94E-4158-9348-FA8B4BAC8ABB}" type="pres">
      <dgm:prSet presAssocID="{1D3DE8E2-4FFB-4272-8D42-3A9F1708792B}" presName="text_5" presStyleLbl="node1" presStyleIdx="4" presStyleCnt="5">
        <dgm:presLayoutVars>
          <dgm:bulletEnabled val="1"/>
        </dgm:presLayoutVars>
      </dgm:prSet>
      <dgm:spPr/>
    </dgm:pt>
    <dgm:pt modelId="{BC9D1FAD-BBBB-4C46-898E-BB258085C19E}" type="pres">
      <dgm:prSet presAssocID="{1D3DE8E2-4FFB-4272-8D42-3A9F1708792B}" presName="accent_5" presStyleCnt="0"/>
      <dgm:spPr/>
    </dgm:pt>
    <dgm:pt modelId="{1A5FA715-A2BF-40F5-844C-10E633A59EFD}" type="pres">
      <dgm:prSet presAssocID="{1D3DE8E2-4FFB-4272-8D42-3A9F1708792B}" presName="accentRepeatNode" presStyleLbl="solidFgAcc1" presStyleIdx="4" presStyleCnt="5"/>
      <dgm:spPr/>
    </dgm:pt>
  </dgm:ptLst>
  <dgm:cxnLst>
    <dgm:cxn modelId="{50668A17-22AC-4444-A0B8-48699CA0A7D2}" srcId="{CF193DCE-C663-4B59-904C-C7E9192DCACB}" destId="{EF1E046D-CF5D-4DFF-8C88-A0E86F879DEA}" srcOrd="2" destOrd="0" parTransId="{C76DB21F-A855-4178-AFFC-4C95EE1423A1}" sibTransId="{A2B15345-377B-4A71-B6C1-1D7C04E80C4F}"/>
    <dgm:cxn modelId="{6D29191C-A8FF-4DAB-88C8-2851B70E7B68}" srcId="{CF193DCE-C663-4B59-904C-C7E9192DCACB}" destId="{4AA05CB5-A426-4CE4-952C-D22C378B62E7}" srcOrd="3" destOrd="0" parTransId="{BB4E4584-6446-4A88-9B04-9EFEEBD418D5}" sibTransId="{90BC5E0D-35BD-4687-B8CF-02C7513BDD4F}"/>
    <dgm:cxn modelId="{465DD02B-EEBE-46DD-884E-63196860D79D}" type="presOf" srcId="{BAD232F4-EA42-401A-9445-123AB309F95F}" destId="{FAF6D63B-8AFC-450B-AC6B-29CE84331600}" srcOrd="0" destOrd="0" presId="urn:microsoft.com/office/officeart/2008/layout/VerticalCurvedList"/>
    <dgm:cxn modelId="{ADB2542E-E9C7-43DD-A960-3F8BFF54ED11}" srcId="{CF193DCE-C663-4B59-904C-C7E9192DCACB}" destId="{BAD232F4-EA42-401A-9445-123AB309F95F}" srcOrd="0" destOrd="0" parTransId="{5F5E1F0F-A5B4-4AA8-88A8-CEBCB557A08F}" sibTransId="{273C90DF-078F-419E-85A2-DFE1865E7694}"/>
    <dgm:cxn modelId="{DAFF0C39-C921-482F-97E8-97D7B27DC1F4}" type="presOf" srcId="{4AA05CB5-A426-4CE4-952C-D22C378B62E7}" destId="{46A8CB91-C5F4-48A7-A117-1EF343DAF8F7}" srcOrd="0" destOrd="0" presId="urn:microsoft.com/office/officeart/2008/layout/VerticalCurvedList"/>
    <dgm:cxn modelId="{42D9E53F-696F-464E-BE82-778335FC2A6F}" type="presOf" srcId="{1D3DE8E2-4FFB-4272-8D42-3A9F1708792B}" destId="{E16B51B3-F94E-4158-9348-FA8B4BAC8ABB}" srcOrd="0" destOrd="0" presId="urn:microsoft.com/office/officeart/2008/layout/VerticalCurvedList"/>
    <dgm:cxn modelId="{043D9862-14E4-4AAC-82DA-1B127A495AF4}" srcId="{CF193DCE-C663-4B59-904C-C7E9192DCACB}" destId="{1D3DE8E2-4FFB-4272-8D42-3A9F1708792B}" srcOrd="4" destOrd="0" parTransId="{5AD71B3D-30CB-406D-92E3-76BE538B29FF}" sibTransId="{C99174CD-1193-4537-B294-6A1AD92C96C0}"/>
    <dgm:cxn modelId="{61318950-8244-473B-BC78-52B359797DD6}" type="presOf" srcId="{EF1E046D-CF5D-4DFF-8C88-A0E86F879DEA}" destId="{E03EE092-DAC2-4563-969C-DE836DBFE4C6}" srcOrd="0" destOrd="0" presId="urn:microsoft.com/office/officeart/2008/layout/VerticalCurvedList"/>
    <dgm:cxn modelId="{50E0DD93-6658-4C19-91CD-DF193358D351}" type="presOf" srcId="{0CF324ED-47A1-4A1C-8110-062205905397}" destId="{FF958583-2063-4E8C-903A-CDA5BD40BDD3}" srcOrd="0" destOrd="0" presId="urn:microsoft.com/office/officeart/2008/layout/VerticalCurvedList"/>
    <dgm:cxn modelId="{7E1540DE-46BB-4CCC-BC7D-5C6BC5FEA702}" srcId="{CF193DCE-C663-4B59-904C-C7E9192DCACB}" destId="{0CF324ED-47A1-4A1C-8110-062205905397}" srcOrd="1" destOrd="0" parTransId="{592E557E-0121-4B1E-AD40-B308744D1002}" sibTransId="{B7B5FF2C-422D-4C8C-ADA9-58DDDA00E89E}"/>
    <dgm:cxn modelId="{5F6F39F3-CA83-4A1B-B35C-F465C7BFE1F4}" type="presOf" srcId="{273C90DF-078F-419E-85A2-DFE1865E7694}" destId="{317ED8FB-D638-4DFE-A471-5DD7F913874C}" srcOrd="0" destOrd="0" presId="urn:microsoft.com/office/officeart/2008/layout/VerticalCurvedList"/>
    <dgm:cxn modelId="{5EB3A9F9-DDE8-4696-9A0D-E13933D1F4F9}" type="presOf" srcId="{CF193DCE-C663-4B59-904C-C7E9192DCACB}" destId="{AC05FC5E-E8FE-41A3-9752-A931226FF17B}" srcOrd="0" destOrd="0" presId="urn:microsoft.com/office/officeart/2008/layout/VerticalCurvedList"/>
    <dgm:cxn modelId="{9B13F64A-9A36-4DE6-AE89-853DBE03DC2C}" type="presParOf" srcId="{AC05FC5E-E8FE-41A3-9752-A931226FF17B}" destId="{02C3FB33-B5DE-4070-9920-EF4F2089E35B}" srcOrd="0" destOrd="0" presId="urn:microsoft.com/office/officeart/2008/layout/VerticalCurvedList"/>
    <dgm:cxn modelId="{D6F68F1F-BB6E-4C85-8C6A-C97D8FE71576}" type="presParOf" srcId="{02C3FB33-B5DE-4070-9920-EF4F2089E35B}" destId="{25188AC9-CA50-46B1-8385-BFA2B5FF95E6}" srcOrd="0" destOrd="0" presId="urn:microsoft.com/office/officeart/2008/layout/VerticalCurvedList"/>
    <dgm:cxn modelId="{2D2B63FC-29EC-4852-A95D-515A3D1C8C1C}" type="presParOf" srcId="{25188AC9-CA50-46B1-8385-BFA2B5FF95E6}" destId="{DD14C7F7-50A0-47A3-BF88-5F28C8A4BB24}" srcOrd="0" destOrd="0" presId="urn:microsoft.com/office/officeart/2008/layout/VerticalCurvedList"/>
    <dgm:cxn modelId="{8D70A656-D916-4C8B-B146-2C716DC29B1D}" type="presParOf" srcId="{25188AC9-CA50-46B1-8385-BFA2B5FF95E6}" destId="{317ED8FB-D638-4DFE-A471-5DD7F913874C}" srcOrd="1" destOrd="0" presId="urn:microsoft.com/office/officeart/2008/layout/VerticalCurvedList"/>
    <dgm:cxn modelId="{CAB96C0A-258F-460E-B64D-FFECEB0B5F95}" type="presParOf" srcId="{25188AC9-CA50-46B1-8385-BFA2B5FF95E6}" destId="{BA3276C0-B40C-4F38-9F16-C009A4452D60}" srcOrd="2" destOrd="0" presId="urn:microsoft.com/office/officeart/2008/layout/VerticalCurvedList"/>
    <dgm:cxn modelId="{2E5D1B21-6DA2-436C-9983-02ACA845CAFF}" type="presParOf" srcId="{25188AC9-CA50-46B1-8385-BFA2B5FF95E6}" destId="{5883671F-8675-4C83-9B2A-A5BF3B7C5E5D}" srcOrd="3" destOrd="0" presId="urn:microsoft.com/office/officeart/2008/layout/VerticalCurvedList"/>
    <dgm:cxn modelId="{D84D3206-8326-46C3-9D05-122D2ED180D5}" type="presParOf" srcId="{02C3FB33-B5DE-4070-9920-EF4F2089E35B}" destId="{FAF6D63B-8AFC-450B-AC6B-29CE84331600}" srcOrd="1" destOrd="0" presId="urn:microsoft.com/office/officeart/2008/layout/VerticalCurvedList"/>
    <dgm:cxn modelId="{C156A034-9089-4D1E-9C85-6CFFA221460D}" type="presParOf" srcId="{02C3FB33-B5DE-4070-9920-EF4F2089E35B}" destId="{9F42D50E-4F6E-48AE-B44E-E49D83B41922}" srcOrd="2" destOrd="0" presId="urn:microsoft.com/office/officeart/2008/layout/VerticalCurvedList"/>
    <dgm:cxn modelId="{0FD6E14E-E6ED-44AE-B64F-1D57C3A7E571}" type="presParOf" srcId="{9F42D50E-4F6E-48AE-B44E-E49D83B41922}" destId="{E709A272-999C-4C6F-BB80-052D86491FDB}" srcOrd="0" destOrd="0" presId="urn:microsoft.com/office/officeart/2008/layout/VerticalCurvedList"/>
    <dgm:cxn modelId="{CB9E5D3F-FDAC-4654-A4FC-386DB1213EC4}" type="presParOf" srcId="{02C3FB33-B5DE-4070-9920-EF4F2089E35B}" destId="{FF958583-2063-4E8C-903A-CDA5BD40BDD3}" srcOrd="3" destOrd="0" presId="urn:microsoft.com/office/officeart/2008/layout/VerticalCurvedList"/>
    <dgm:cxn modelId="{1F2B00DA-D7B8-4035-96B8-E192E4665EBA}" type="presParOf" srcId="{02C3FB33-B5DE-4070-9920-EF4F2089E35B}" destId="{F8D73DD8-E258-4C80-9BBE-6F948898E9B7}" srcOrd="4" destOrd="0" presId="urn:microsoft.com/office/officeart/2008/layout/VerticalCurvedList"/>
    <dgm:cxn modelId="{8C42D070-F39D-4D57-AD70-E2E75B4E95E4}" type="presParOf" srcId="{F8D73DD8-E258-4C80-9BBE-6F948898E9B7}" destId="{AAA32961-16A2-438D-8B52-1B5273E9CCAD}" srcOrd="0" destOrd="0" presId="urn:microsoft.com/office/officeart/2008/layout/VerticalCurvedList"/>
    <dgm:cxn modelId="{5A7468AC-5AFE-438A-B4AF-F3DC7D1789B3}" type="presParOf" srcId="{02C3FB33-B5DE-4070-9920-EF4F2089E35B}" destId="{E03EE092-DAC2-4563-969C-DE836DBFE4C6}" srcOrd="5" destOrd="0" presId="urn:microsoft.com/office/officeart/2008/layout/VerticalCurvedList"/>
    <dgm:cxn modelId="{25A56CA7-6739-4A9E-A816-BE1FF87C3029}" type="presParOf" srcId="{02C3FB33-B5DE-4070-9920-EF4F2089E35B}" destId="{E9A71DCF-56DB-4D96-8815-116B831097E9}" srcOrd="6" destOrd="0" presId="urn:microsoft.com/office/officeart/2008/layout/VerticalCurvedList"/>
    <dgm:cxn modelId="{40CFD1DC-5B46-424E-B829-1E5DEAC70922}" type="presParOf" srcId="{E9A71DCF-56DB-4D96-8815-116B831097E9}" destId="{FC1861D4-8653-417B-A7D2-8B05D80415E7}" srcOrd="0" destOrd="0" presId="urn:microsoft.com/office/officeart/2008/layout/VerticalCurvedList"/>
    <dgm:cxn modelId="{40D5ED00-AB33-4CED-8AE2-82058C08043A}" type="presParOf" srcId="{02C3FB33-B5DE-4070-9920-EF4F2089E35B}" destId="{46A8CB91-C5F4-48A7-A117-1EF343DAF8F7}" srcOrd="7" destOrd="0" presId="urn:microsoft.com/office/officeart/2008/layout/VerticalCurvedList"/>
    <dgm:cxn modelId="{575DAB47-19F8-4B11-8C7D-0431A51AE16D}" type="presParOf" srcId="{02C3FB33-B5DE-4070-9920-EF4F2089E35B}" destId="{7E5D18D6-5D3B-4FF4-9351-DF602A80767A}" srcOrd="8" destOrd="0" presId="urn:microsoft.com/office/officeart/2008/layout/VerticalCurvedList"/>
    <dgm:cxn modelId="{B5C711A7-4231-4858-A692-CC244F8EF21C}" type="presParOf" srcId="{7E5D18D6-5D3B-4FF4-9351-DF602A80767A}" destId="{ECFCCBC3-1825-4416-B81E-F179052E241C}" srcOrd="0" destOrd="0" presId="urn:microsoft.com/office/officeart/2008/layout/VerticalCurvedList"/>
    <dgm:cxn modelId="{FF66C27E-1D8C-4477-BCFF-925083B2A292}" type="presParOf" srcId="{02C3FB33-B5DE-4070-9920-EF4F2089E35B}" destId="{E16B51B3-F94E-4158-9348-FA8B4BAC8ABB}" srcOrd="9" destOrd="0" presId="urn:microsoft.com/office/officeart/2008/layout/VerticalCurvedList"/>
    <dgm:cxn modelId="{3A201255-9532-4BAE-9497-AA3F607B9BC2}" type="presParOf" srcId="{02C3FB33-B5DE-4070-9920-EF4F2089E35B}" destId="{BC9D1FAD-BBBB-4C46-898E-BB258085C19E}" srcOrd="10" destOrd="0" presId="urn:microsoft.com/office/officeart/2008/layout/VerticalCurvedList"/>
    <dgm:cxn modelId="{66DE9E77-BDB2-40FE-9CE5-CF2593648A69}" type="presParOf" srcId="{BC9D1FAD-BBBB-4C46-898E-BB258085C19E}" destId="{1A5FA715-A2BF-40F5-844C-10E633A59E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D7DE0B-1B28-4B3B-9D0B-46717CD3A42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031FC288-D4DE-4C55-B023-4EC096BF53BA}">
      <dgm:prSet phldrT="[Texto]"/>
      <dgm:spPr/>
      <dgm:t>
        <a:bodyPr/>
        <a:lstStyle/>
        <a:p>
          <a:r>
            <a:rPr lang="es-PE" dirty="0"/>
            <a:t>Docentes</a:t>
          </a:r>
        </a:p>
      </dgm:t>
    </dgm:pt>
    <dgm:pt modelId="{2EAA8A9B-B8CA-4234-9BB5-9167C063F1BF}" type="parTrans" cxnId="{5E620F90-5FCF-4E85-9714-CB61BD27AE18}">
      <dgm:prSet/>
      <dgm:spPr/>
      <dgm:t>
        <a:bodyPr/>
        <a:lstStyle/>
        <a:p>
          <a:endParaRPr lang="es-PE"/>
        </a:p>
      </dgm:t>
    </dgm:pt>
    <dgm:pt modelId="{6EBEADF6-5C23-435A-879E-25583506C76C}" type="sibTrans" cxnId="{5E620F90-5FCF-4E85-9714-CB61BD27AE18}">
      <dgm:prSet/>
      <dgm:spPr/>
      <dgm:t>
        <a:bodyPr/>
        <a:lstStyle/>
        <a:p>
          <a:endParaRPr lang="es-PE"/>
        </a:p>
      </dgm:t>
    </dgm:pt>
    <dgm:pt modelId="{C7043E5F-82C4-48F1-A51F-1A1B388AEE69}">
      <dgm:prSet phldrT="[Texto]"/>
      <dgm:spPr/>
      <dgm:t>
        <a:bodyPr/>
        <a:lstStyle/>
        <a:p>
          <a:r>
            <a:rPr lang="es-PE" dirty="0"/>
            <a:t>Proyectos de aprendizajes</a:t>
          </a:r>
        </a:p>
      </dgm:t>
    </dgm:pt>
    <dgm:pt modelId="{E51855FA-F9BF-44BF-AA4F-91AD370D7852}" type="parTrans" cxnId="{80A5F311-425F-45C2-B840-EB42C75EDF43}">
      <dgm:prSet/>
      <dgm:spPr/>
      <dgm:t>
        <a:bodyPr/>
        <a:lstStyle/>
        <a:p>
          <a:endParaRPr lang="es-PE"/>
        </a:p>
      </dgm:t>
    </dgm:pt>
    <dgm:pt modelId="{9600E793-A63D-4F18-A90A-7E8AA4A101C6}" type="sibTrans" cxnId="{80A5F311-425F-45C2-B840-EB42C75EDF43}">
      <dgm:prSet/>
      <dgm:spPr/>
      <dgm:t>
        <a:bodyPr/>
        <a:lstStyle/>
        <a:p>
          <a:endParaRPr lang="es-PE"/>
        </a:p>
      </dgm:t>
    </dgm:pt>
    <dgm:pt modelId="{197888C9-FBD8-48E2-B4CB-DFF858188955}">
      <dgm:prSet phldrT="[Texto]"/>
      <dgm:spPr/>
      <dgm:t>
        <a:bodyPr/>
        <a:lstStyle/>
        <a:p>
          <a:r>
            <a:rPr lang="es-PE" dirty="0"/>
            <a:t>Iniciativas creativas de docentes</a:t>
          </a:r>
        </a:p>
      </dgm:t>
    </dgm:pt>
    <dgm:pt modelId="{6958BBFC-D250-4855-855D-89D2E4F9CF3B}" type="parTrans" cxnId="{E9F0F49D-921C-4378-A3CD-58B04A1110B7}">
      <dgm:prSet/>
      <dgm:spPr/>
      <dgm:t>
        <a:bodyPr/>
        <a:lstStyle/>
        <a:p>
          <a:endParaRPr lang="es-PE"/>
        </a:p>
      </dgm:t>
    </dgm:pt>
    <dgm:pt modelId="{02BD62D6-E0F6-40EA-A93A-439A4ABDE9F7}" type="sibTrans" cxnId="{E9F0F49D-921C-4378-A3CD-58B04A1110B7}">
      <dgm:prSet/>
      <dgm:spPr/>
      <dgm:t>
        <a:bodyPr/>
        <a:lstStyle/>
        <a:p>
          <a:endParaRPr lang="es-PE"/>
        </a:p>
      </dgm:t>
    </dgm:pt>
    <dgm:pt modelId="{2DDEE9C9-ED52-4EED-B779-7EC3BEDD32BE}">
      <dgm:prSet phldrT="[Texto]"/>
      <dgm:spPr/>
      <dgm:t>
        <a:bodyPr/>
        <a:lstStyle/>
        <a:p>
          <a:r>
            <a:rPr lang="es-PE" dirty="0"/>
            <a:t>Sin apoyo directivo/institucional</a:t>
          </a:r>
        </a:p>
      </dgm:t>
    </dgm:pt>
    <dgm:pt modelId="{4CF6A52D-A814-488A-B12F-D8052982A025}" type="parTrans" cxnId="{2EFF2650-A7BA-4EF7-8C02-407E976E3C55}">
      <dgm:prSet/>
      <dgm:spPr/>
      <dgm:t>
        <a:bodyPr/>
        <a:lstStyle/>
        <a:p>
          <a:endParaRPr lang="es-PE"/>
        </a:p>
      </dgm:t>
    </dgm:pt>
    <dgm:pt modelId="{6F956881-AEC9-4668-A266-A3B7FAB50D73}" type="sibTrans" cxnId="{2EFF2650-A7BA-4EF7-8C02-407E976E3C55}">
      <dgm:prSet/>
      <dgm:spPr/>
      <dgm:t>
        <a:bodyPr/>
        <a:lstStyle/>
        <a:p>
          <a:endParaRPr lang="es-PE"/>
        </a:p>
      </dgm:t>
    </dgm:pt>
    <dgm:pt modelId="{779FDE4C-8677-405B-827B-11A6503BC685}">
      <dgm:prSet phldrT="[Texto]"/>
      <dgm:spPr/>
      <dgm:t>
        <a:bodyPr/>
        <a:lstStyle/>
        <a:p>
          <a:r>
            <a:rPr lang="es-PE" dirty="0"/>
            <a:t>Esporádicas y a partir de iniciativa docente.</a:t>
          </a:r>
        </a:p>
      </dgm:t>
    </dgm:pt>
    <dgm:pt modelId="{68F01438-87F8-4CE8-BC95-7A00185A569C}" type="parTrans" cxnId="{B6AAC8BD-1067-443E-A7EB-522C22E53392}">
      <dgm:prSet/>
      <dgm:spPr/>
      <dgm:t>
        <a:bodyPr/>
        <a:lstStyle/>
        <a:p>
          <a:endParaRPr lang="es-PE"/>
        </a:p>
      </dgm:t>
    </dgm:pt>
    <dgm:pt modelId="{313D6EC5-87EF-428F-BEBF-D4DB6F372B92}" type="sibTrans" cxnId="{B6AAC8BD-1067-443E-A7EB-522C22E53392}">
      <dgm:prSet/>
      <dgm:spPr/>
      <dgm:t>
        <a:bodyPr/>
        <a:lstStyle/>
        <a:p>
          <a:endParaRPr lang="es-PE"/>
        </a:p>
      </dgm:t>
    </dgm:pt>
    <dgm:pt modelId="{3729E662-E293-477E-8798-698E5B95B4C3}">
      <dgm:prSet phldrT="[Texto]"/>
      <dgm:spPr/>
      <dgm:t>
        <a:bodyPr/>
        <a:lstStyle/>
        <a:p>
          <a:r>
            <a:rPr lang="es-PE" dirty="0"/>
            <a:t>Uso instrumental de los medios.</a:t>
          </a:r>
        </a:p>
      </dgm:t>
    </dgm:pt>
    <dgm:pt modelId="{60A5D4F5-1D42-449F-BBB0-CE7C713C6E81}" type="parTrans" cxnId="{67AD5723-C417-404A-83E7-3E7727CFB45D}">
      <dgm:prSet/>
      <dgm:spPr/>
      <dgm:t>
        <a:bodyPr/>
        <a:lstStyle/>
        <a:p>
          <a:endParaRPr lang="es-PE"/>
        </a:p>
      </dgm:t>
    </dgm:pt>
    <dgm:pt modelId="{683501A3-8BA5-4FB2-9B4C-4D6AFE80B2CD}" type="sibTrans" cxnId="{67AD5723-C417-404A-83E7-3E7727CFB45D}">
      <dgm:prSet/>
      <dgm:spPr/>
      <dgm:t>
        <a:bodyPr/>
        <a:lstStyle/>
        <a:p>
          <a:endParaRPr lang="es-PE"/>
        </a:p>
      </dgm:t>
    </dgm:pt>
    <dgm:pt modelId="{9D1C78DA-F643-49F3-8019-683E80BAC6AC}">
      <dgm:prSet phldrT="[Texto]"/>
      <dgm:spPr/>
      <dgm:t>
        <a:bodyPr/>
        <a:lstStyle/>
        <a:p>
          <a:r>
            <a:rPr lang="es-PE" dirty="0"/>
            <a:t>Algunas relacionadas con producción de medios (Podcast, cine, infografías, Apps)</a:t>
          </a:r>
        </a:p>
      </dgm:t>
    </dgm:pt>
    <dgm:pt modelId="{A0FF8077-4087-4DAB-98D3-2F20FA1D1A26}" type="parTrans" cxnId="{732B7C2B-28C6-45F7-AC43-C9030B62AB65}">
      <dgm:prSet/>
      <dgm:spPr/>
      <dgm:t>
        <a:bodyPr/>
        <a:lstStyle/>
        <a:p>
          <a:endParaRPr lang="es-PE"/>
        </a:p>
      </dgm:t>
    </dgm:pt>
    <dgm:pt modelId="{20F1328A-4CD7-4B4D-9A84-A24888FBE51C}" type="sibTrans" cxnId="{732B7C2B-28C6-45F7-AC43-C9030B62AB65}">
      <dgm:prSet/>
      <dgm:spPr/>
      <dgm:t>
        <a:bodyPr/>
        <a:lstStyle/>
        <a:p>
          <a:endParaRPr lang="es-PE"/>
        </a:p>
      </dgm:t>
    </dgm:pt>
    <dgm:pt modelId="{D216D8D5-D6F8-4A61-B43C-515EF8997F10}" type="pres">
      <dgm:prSet presAssocID="{7BD7DE0B-1B28-4B3B-9D0B-46717CD3A427}" presName="Name0" presStyleCnt="0">
        <dgm:presLayoutVars>
          <dgm:dir/>
          <dgm:animLvl val="lvl"/>
          <dgm:resizeHandles val="exact"/>
        </dgm:presLayoutVars>
      </dgm:prSet>
      <dgm:spPr/>
    </dgm:pt>
    <dgm:pt modelId="{DDB509CB-FDDB-4F1F-A200-0C2D4E5E92A6}" type="pres">
      <dgm:prSet presAssocID="{031FC288-D4DE-4C55-B023-4EC096BF53BA}" presName="linNode" presStyleCnt="0"/>
      <dgm:spPr/>
    </dgm:pt>
    <dgm:pt modelId="{99583BC0-8029-4DC9-A739-11412B9046BF}" type="pres">
      <dgm:prSet presAssocID="{031FC288-D4DE-4C55-B023-4EC096BF53BA}" presName="parentText" presStyleLbl="node1" presStyleIdx="0" presStyleCnt="1" custLinFactNeighborX="-15147" custLinFactNeighborY="15381">
        <dgm:presLayoutVars>
          <dgm:chMax val="1"/>
          <dgm:bulletEnabled val="1"/>
        </dgm:presLayoutVars>
      </dgm:prSet>
      <dgm:spPr/>
    </dgm:pt>
    <dgm:pt modelId="{484D5F11-7D8D-463D-AFB2-115E09532635}" type="pres">
      <dgm:prSet presAssocID="{031FC288-D4DE-4C55-B023-4EC096BF53B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092EF03-25A8-418E-A23E-4F2EE1302A50}" type="presOf" srcId="{3729E662-E293-477E-8798-698E5B95B4C3}" destId="{484D5F11-7D8D-463D-AFB2-115E09532635}" srcOrd="0" destOrd="4" presId="urn:microsoft.com/office/officeart/2005/8/layout/vList5"/>
    <dgm:cxn modelId="{FF57660B-586E-420D-BECF-E0F89D968204}" type="presOf" srcId="{031FC288-D4DE-4C55-B023-4EC096BF53BA}" destId="{99583BC0-8029-4DC9-A739-11412B9046BF}" srcOrd="0" destOrd="0" presId="urn:microsoft.com/office/officeart/2005/8/layout/vList5"/>
    <dgm:cxn modelId="{80A5F311-425F-45C2-B840-EB42C75EDF43}" srcId="{031FC288-D4DE-4C55-B023-4EC096BF53BA}" destId="{C7043E5F-82C4-48F1-A51F-1A1B388AEE69}" srcOrd="0" destOrd="0" parTransId="{E51855FA-F9BF-44BF-AA4F-91AD370D7852}" sibTransId="{9600E793-A63D-4F18-A90A-7E8AA4A101C6}"/>
    <dgm:cxn modelId="{67AD5723-C417-404A-83E7-3E7727CFB45D}" srcId="{031FC288-D4DE-4C55-B023-4EC096BF53BA}" destId="{3729E662-E293-477E-8798-698E5B95B4C3}" srcOrd="4" destOrd="0" parTransId="{60A5D4F5-1D42-449F-BBB0-CE7C713C6E81}" sibTransId="{683501A3-8BA5-4FB2-9B4C-4D6AFE80B2CD}"/>
    <dgm:cxn modelId="{FE19F025-8B1A-45D3-96E1-646BC9E73BD1}" type="presOf" srcId="{7BD7DE0B-1B28-4B3B-9D0B-46717CD3A427}" destId="{D216D8D5-D6F8-4A61-B43C-515EF8997F10}" srcOrd="0" destOrd="0" presId="urn:microsoft.com/office/officeart/2005/8/layout/vList5"/>
    <dgm:cxn modelId="{732B7C2B-28C6-45F7-AC43-C9030B62AB65}" srcId="{031FC288-D4DE-4C55-B023-4EC096BF53BA}" destId="{9D1C78DA-F643-49F3-8019-683E80BAC6AC}" srcOrd="5" destOrd="0" parTransId="{A0FF8077-4087-4DAB-98D3-2F20FA1D1A26}" sibTransId="{20F1328A-4CD7-4B4D-9A84-A24888FBE51C}"/>
    <dgm:cxn modelId="{CE0A7738-272E-4EA8-A1A2-9F51C7391871}" type="presOf" srcId="{9D1C78DA-F643-49F3-8019-683E80BAC6AC}" destId="{484D5F11-7D8D-463D-AFB2-115E09532635}" srcOrd="0" destOrd="5" presId="urn:microsoft.com/office/officeart/2005/8/layout/vList5"/>
    <dgm:cxn modelId="{5BC6415D-91F9-4071-A309-16C093FC8DB2}" type="presOf" srcId="{C7043E5F-82C4-48F1-A51F-1A1B388AEE69}" destId="{484D5F11-7D8D-463D-AFB2-115E09532635}" srcOrd="0" destOrd="0" presId="urn:microsoft.com/office/officeart/2005/8/layout/vList5"/>
    <dgm:cxn modelId="{2EFF2650-A7BA-4EF7-8C02-407E976E3C55}" srcId="{031FC288-D4DE-4C55-B023-4EC096BF53BA}" destId="{2DDEE9C9-ED52-4EED-B779-7EC3BEDD32BE}" srcOrd="2" destOrd="0" parTransId="{4CF6A52D-A814-488A-B12F-D8052982A025}" sibTransId="{6F956881-AEC9-4668-A266-A3B7FAB50D73}"/>
    <dgm:cxn modelId="{06429975-E4A4-4E54-8DD2-CD5331B2F29A}" type="presOf" srcId="{779FDE4C-8677-405B-827B-11A6503BC685}" destId="{484D5F11-7D8D-463D-AFB2-115E09532635}" srcOrd="0" destOrd="3" presId="urn:microsoft.com/office/officeart/2005/8/layout/vList5"/>
    <dgm:cxn modelId="{5E620F90-5FCF-4E85-9714-CB61BD27AE18}" srcId="{7BD7DE0B-1B28-4B3B-9D0B-46717CD3A427}" destId="{031FC288-D4DE-4C55-B023-4EC096BF53BA}" srcOrd="0" destOrd="0" parTransId="{2EAA8A9B-B8CA-4234-9BB5-9167C063F1BF}" sibTransId="{6EBEADF6-5C23-435A-879E-25583506C76C}"/>
    <dgm:cxn modelId="{E9F0F49D-921C-4378-A3CD-58B04A1110B7}" srcId="{031FC288-D4DE-4C55-B023-4EC096BF53BA}" destId="{197888C9-FBD8-48E2-B4CB-DFF858188955}" srcOrd="1" destOrd="0" parTransId="{6958BBFC-D250-4855-855D-89D2E4F9CF3B}" sibTransId="{02BD62D6-E0F6-40EA-A93A-439A4ABDE9F7}"/>
    <dgm:cxn modelId="{0C7E5DAD-C3B2-4052-9E12-8F8256FE947D}" type="presOf" srcId="{197888C9-FBD8-48E2-B4CB-DFF858188955}" destId="{484D5F11-7D8D-463D-AFB2-115E09532635}" srcOrd="0" destOrd="1" presId="urn:microsoft.com/office/officeart/2005/8/layout/vList5"/>
    <dgm:cxn modelId="{B6AAC8BD-1067-443E-A7EB-522C22E53392}" srcId="{031FC288-D4DE-4C55-B023-4EC096BF53BA}" destId="{779FDE4C-8677-405B-827B-11A6503BC685}" srcOrd="3" destOrd="0" parTransId="{68F01438-87F8-4CE8-BC95-7A00185A569C}" sibTransId="{313D6EC5-87EF-428F-BEBF-D4DB6F372B92}"/>
    <dgm:cxn modelId="{A89EF5E7-6C0E-4B04-8BB2-3E30CB442636}" type="presOf" srcId="{2DDEE9C9-ED52-4EED-B779-7EC3BEDD32BE}" destId="{484D5F11-7D8D-463D-AFB2-115E09532635}" srcOrd="0" destOrd="2" presId="urn:microsoft.com/office/officeart/2005/8/layout/vList5"/>
    <dgm:cxn modelId="{A58BC81A-F413-4065-8ED6-691F6E8BD759}" type="presParOf" srcId="{D216D8D5-D6F8-4A61-B43C-515EF8997F10}" destId="{DDB509CB-FDDB-4F1F-A200-0C2D4E5E92A6}" srcOrd="0" destOrd="0" presId="urn:microsoft.com/office/officeart/2005/8/layout/vList5"/>
    <dgm:cxn modelId="{5B003513-3CE8-4B0D-BB5C-8B56B98F20AF}" type="presParOf" srcId="{DDB509CB-FDDB-4F1F-A200-0C2D4E5E92A6}" destId="{99583BC0-8029-4DC9-A739-11412B9046BF}" srcOrd="0" destOrd="0" presId="urn:microsoft.com/office/officeart/2005/8/layout/vList5"/>
    <dgm:cxn modelId="{AC35B054-B976-4046-98AD-F2E014B32B37}" type="presParOf" srcId="{DDB509CB-FDDB-4F1F-A200-0C2D4E5E92A6}" destId="{484D5F11-7D8D-463D-AFB2-115E095326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D7DE0B-1B28-4B3B-9D0B-46717CD3A42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031FC288-D4DE-4C55-B023-4EC096BF53BA}">
      <dgm:prSet phldrT="[Texto]"/>
      <dgm:spPr/>
      <dgm:t>
        <a:bodyPr/>
        <a:lstStyle/>
        <a:p>
          <a:r>
            <a:rPr lang="es-PE" dirty="0"/>
            <a:t>IIEE</a:t>
          </a:r>
        </a:p>
      </dgm:t>
    </dgm:pt>
    <dgm:pt modelId="{2EAA8A9B-B8CA-4234-9BB5-9167C063F1BF}" type="parTrans" cxnId="{5E620F90-5FCF-4E85-9714-CB61BD27AE18}">
      <dgm:prSet/>
      <dgm:spPr/>
      <dgm:t>
        <a:bodyPr/>
        <a:lstStyle/>
        <a:p>
          <a:endParaRPr lang="es-PE"/>
        </a:p>
      </dgm:t>
    </dgm:pt>
    <dgm:pt modelId="{6EBEADF6-5C23-435A-879E-25583506C76C}" type="sibTrans" cxnId="{5E620F90-5FCF-4E85-9714-CB61BD27AE18}">
      <dgm:prSet/>
      <dgm:spPr/>
      <dgm:t>
        <a:bodyPr/>
        <a:lstStyle/>
        <a:p>
          <a:endParaRPr lang="es-PE"/>
        </a:p>
      </dgm:t>
    </dgm:pt>
    <dgm:pt modelId="{C7043E5F-82C4-48F1-A51F-1A1B388AEE69}">
      <dgm:prSet phldrT="[Texto]" custT="1"/>
      <dgm:spPr/>
      <dgm:t>
        <a:bodyPr/>
        <a:lstStyle/>
        <a:p>
          <a:pPr>
            <a:buNone/>
          </a:pPr>
          <a:r>
            <a:rPr lang="es-PE" sz="2000" b="1" dirty="0"/>
            <a:t>Apuestas institucionales:</a:t>
          </a:r>
        </a:p>
      </dgm:t>
    </dgm:pt>
    <dgm:pt modelId="{E51855FA-F9BF-44BF-AA4F-91AD370D7852}" type="parTrans" cxnId="{80A5F311-425F-45C2-B840-EB42C75EDF43}">
      <dgm:prSet/>
      <dgm:spPr/>
      <dgm:t>
        <a:bodyPr/>
        <a:lstStyle/>
        <a:p>
          <a:endParaRPr lang="es-PE"/>
        </a:p>
      </dgm:t>
    </dgm:pt>
    <dgm:pt modelId="{9600E793-A63D-4F18-A90A-7E8AA4A101C6}" type="sibTrans" cxnId="{80A5F311-425F-45C2-B840-EB42C75EDF43}">
      <dgm:prSet/>
      <dgm:spPr/>
      <dgm:t>
        <a:bodyPr/>
        <a:lstStyle/>
        <a:p>
          <a:endParaRPr lang="es-PE"/>
        </a:p>
      </dgm:t>
    </dgm:pt>
    <dgm:pt modelId="{1D8D0276-8EA4-47DC-AB1F-A316E3E64ACC}">
      <dgm:prSet phldrT="[Texto]" custT="1"/>
      <dgm:spPr/>
      <dgm:t>
        <a:bodyPr/>
        <a:lstStyle/>
        <a:p>
          <a:r>
            <a:rPr lang="es-PE" sz="2000" dirty="0" err="1"/>
            <a:t>Pukllasunchis</a:t>
          </a:r>
          <a:r>
            <a:rPr lang="es-PE" sz="2000" dirty="0"/>
            <a:t>: Radio con niños y niñas andinos (Cusco)</a:t>
          </a:r>
        </a:p>
      </dgm:t>
    </dgm:pt>
    <dgm:pt modelId="{CDCCD802-2FB2-4377-9772-D00DA761779C}" type="parTrans" cxnId="{EFE83A8F-7BC9-4258-A35E-DFFAE025EEC8}">
      <dgm:prSet/>
      <dgm:spPr/>
      <dgm:t>
        <a:bodyPr/>
        <a:lstStyle/>
        <a:p>
          <a:endParaRPr lang="es-PE"/>
        </a:p>
      </dgm:t>
    </dgm:pt>
    <dgm:pt modelId="{98FDD02A-D172-48F8-85CE-493101F0F9D9}" type="sibTrans" cxnId="{EFE83A8F-7BC9-4258-A35E-DFFAE025EEC8}">
      <dgm:prSet/>
      <dgm:spPr/>
      <dgm:t>
        <a:bodyPr/>
        <a:lstStyle/>
        <a:p>
          <a:endParaRPr lang="es-PE"/>
        </a:p>
      </dgm:t>
    </dgm:pt>
    <dgm:pt modelId="{E2B297AD-A258-4FC4-9F66-D88D3F06C5FA}">
      <dgm:prSet phldrT="[Texto]" custT="1"/>
      <dgm:spPr/>
      <dgm:t>
        <a:bodyPr/>
        <a:lstStyle/>
        <a:p>
          <a:r>
            <a:rPr lang="es-PE" sz="2000" dirty="0"/>
            <a:t>La Voz Paulina (Logros de Aprendizaje) (Arequipa)</a:t>
          </a:r>
        </a:p>
      </dgm:t>
    </dgm:pt>
    <dgm:pt modelId="{24A0B76C-1648-4C2C-AB0D-F1388F41E9EC}" type="parTrans" cxnId="{55A873D2-9C4F-4AE7-BE07-1534F757AFAF}">
      <dgm:prSet/>
      <dgm:spPr/>
      <dgm:t>
        <a:bodyPr/>
        <a:lstStyle/>
        <a:p>
          <a:endParaRPr lang="es-PE"/>
        </a:p>
      </dgm:t>
    </dgm:pt>
    <dgm:pt modelId="{F22F6F34-2F70-427B-996D-3F020AAC9237}" type="sibTrans" cxnId="{55A873D2-9C4F-4AE7-BE07-1534F757AFAF}">
      <dgm:prSet/>
      <dgm:spPr/>
      <dgm:t>
        <a:bodyPr/>
        <a:lstStyle/>
        <a:p>
          <a:endParaRPr lang="es-PE"/>
        </a:p>
      </dgm:t>
    </dgm:pt>
    <dgm:pt modelId="{DAAA38A5-7505-4910-A225-A527A46A815A}">
      <dgm:prSet phldrT="[Texto]" custT="1"/>
      <dgm:spPr/>
      <dgm:t>
        <a:bodyPr/>
        <a:lstStyle/>
        <a:p>
          <a:r>
            <a:rPr lang="es-PE" sz="2000" dirty="0"/>
            <a:t>TIC,TAC,TEP en el aula digital (Ancash)</a:t>
          </a:r>
        </a:p>
      </dgm:t>
    </dgm:pt>
    <dgm:pt modelId="{A89C6CC7-082B-498F-BEBA-D293C17A2F52}" type="parTrans" cxnId="{C317F816-CE2B-4736-ABF0-3020D286BB2F}">
      <dgm:prSet/>
      <dgm:spPr/>
      <dgm:t>
        <a:bodyPr/>
        <a:lstStyle/>
        <a:p>
          <a:endParaRPr lang="es-PE"/>
        </a:p>
      </dgm:t>
    </dgm:pt>
    <dgm:pt modelId="{39BC64EA-E0E6-410F-A6C4-E508BEB16D4F}" type="sibTrans" cxnId="{C317F816-CE2B-4736-ABF0-3020D286BB2F}">
      <dgm:prSet/>
      <dgm:spPr/>
      <dgm:t>
        <a:bodyPr/>
        <a:lstStyle/>
        <a:p>
          <a:endParaRPr lang="es-PE"/>
        </a:p>
      </dgm:t>
    </dgm:pt>
    <dgm:pt modelId="{4A904389-E9D7-4F1E-89CC-D2352876F333}">
      <dgm:prSet phldrT="[Texto]" custT="1"/>
      <dgm:spPr/>
      <dgm:t>
        <a:bodyPr/>
        <a:lstStyle/>
        <a:p>
          <a:r>
            <a:rPr lang="es-PE" sz="2000" dirty="0"/>
            <a:t>Sobredosis del bien común – Programa digital  (Amazonas)</a:t>
          </a:r>
        </a:p>
      </dgm:t>
    </dgm:pt>
    <dgm:pt modelId="{5F590C30-EEE8-4F20-8CA6-8B060ECDB3A1}" type="parTrans" cxnId="{6D900DC3-9D32-4F49-BFE4-E2BBF7A94964}">
      <dgm:prSet/>
      <dgm:spPr/>
      <dgm:t>
        <a:bodyPr/>
        <a:lstStyle/>
        <a:p>
          <a:endParaRPr lang="es-PE"/>
        </a:p>
      </dgm:t>
    </dgm:pt>
    <dgm:pt modelId="{4A8715DB-1B4E-45C7-A9E3-FE85812A917F}" type="sibTrans" cxnId="{6D900DC3-9D32-4F49-BFE4-E2BBF7A94964}">
      <dgm:prSet/>
      <dgm:spPr/>
      <dgm:t>
        <a:bodyPr/>
        <a:lstStyle/>
        <a:p>
          <a:endParaRPr lang="es-PE"/>
        </a:p>
      </dgm:t>
    </dgm:pt>
    <dgm:pt modelId="{B5D23CE6-4729-412E-98D9-3B1191A796E1}">
      <dgm:prSet phldrT="[Texto]" custT="1"/>
      <dgm:spPr/>
      <dgm:t>
        <a:bodyPr/>
        <a:lstStyle/>
        <a:p>
          <a:endParaRPr lang="es-PE" sz="2000" dirty="0"/>
        </a:p>
      </dgm:t>
    </dgm:pt>
    <dgm:pt modelId="{8C0B87F7-46FC-4AE2-97C9-3A8BBE0F690D}" type="parTrans" cxnId="{D174B80C-A920-49D8-8349-CBEB159577FC}">
      <dgm:prSet/>
      <dgm:spPr/>
      <dgm:t>
        <a:bodyPr/>
        <a:lstStyle/>
        <a:p>
          <a:endParaRPr lang="es-PE"/>
        </a:p>
      </dgm:t>
    </dgm:pt>
    <dgm:pt modelId="{71D794C2-57B7-473F-9BF6-22FEBFF37DA5}" type="sibTrans" cxnId="{D174B80C-A920-49D8-8349-CBEB159577FC}">
      <dgm:prSet/>
      <dgm:spPr/>
      <dgm:t>
        <a:bodyPr/>
        <a:lstStyle/>
        <a:p>
          <a:endParaRPr lang="es-PE"/>
        </a:p>
      </dgm:t>
    </dgm:pt>
    <dgm:pt modelId="{F560F4D6-F77C-4888-83B2-09FE83DA3C73}">
      <dgm:prSet phldrT="[Texto]" custT="1"/>
      <dgm:spPr/>
      <dgm:t>
        <a:bodyPr/>
        <a:lstStyle/>
        <a:p>
          <a:r>
            <a:rPr lang="es-PE" sz="2000" dirty="0"/>
            <a:t>Programa de Radio para mejorar la lectura (Urubamba)</a:t>
          </a:r>
        </a:p>
      </dgm:t>
    </dgm:pt>
    <dgm:pt modelId="{ADFF5CBA-18BD-4B99-A18B-9F78FD8428B8}" type="parTrans" cxnId="{B190F141-A393-472F-99A3-0F499AD2F2F5}">
      <dgm:prSet/>
      <dgm:spPr/>
      <dgm:t>
        <a:bodyPr/>
        <a:lstStyle/>
        <a:p>
          <a:endParaRPr lang="es-PE"/>
        </a:p>
      </dgm:t>
    </dgm:pt>
    <dgm:pt modelId="{95A36FC7-1437-4964-855F-E547C012EF79}" type="sibTrans" cxnId="{B190F141-A393-472F-99A3-0F499AD2F2F5}">
      <dgm:prSet/>
      <dgm:spPr/>
      <dgm:t>
        <a:bodyPr/>
        <a:lstStyle/>
        <a:p>
          <a:endParaRPr lang="es-PE"/>
        </a:p>
      </dgm:t>
    </dgm:pt>
    <dgm:pt modelId="{CE21D07A-5C1B-4503-BE4C-CA0D7441261D}" type="pres">
      <dgm:prSet presAssocID="{7BD7DE0B-1B28-4B3B-9D0B-46717CD3A427}" presName="Name0" presStyleCnt="0">
        <dgm:presLayoutVars>
          <dgm:dir/>
          <dgm:animLvl val="lvl"/>
          <dgm:resizeHandles val="exact"/>
        </dgm:presLayoutVars>
      </dgm:prSet>
      <dgm:spPr/>
    </dgm:pt>
    <dgm:pt modelId="{AD9D41B3-8560-43C6-A141-2DA479BACA27}" type="pres">
      <dgm:prSet presAssocID="{031FC288-D4DE-4C55-B023-4EC096BF53BA}" presName="linNode" presStyleCnt="0"/>
      <dgm:spPr/>
    </dgm:pt>
    <dgm:pt modelId="{4AD80743-ABC6-4B05-98B2-51C36842B728}" type="pres">
      <dgm:prSet presAssocID="{031FC288-D4DE-4C55-B023-4EC096BF53BA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8F59A9D-0EF1-49ED-8896-6C695F1682BF}" type="pres">
      <dgm:prSet presAssocID="{031FC288-D4DE-4C55-B023-4EC096BF53BA}" presName="descendantText" presStyleLbl="alignAccFollowNode1" presStyleIdx="0" presStyleCnt="1" custScaleY="125122">
        <dgm:presLayoutVars>
          <dgm:bulletEnabled val="1"/>
        </dgm:presLayoutVars>
      </dgm:prSet>
      <dgm:spPr/>
    </dgm:pt>
  </dgm:ptLst>
  <dgm:cxnLst>
    <dgm:cxn modelId="{D174B80C-A920-49D8-8349-CBEB159577FC}" srcId="{031FC288-D4DE-4C55-B023-4EC096BF53BA}" destId="{B5D23CE6-4729-412E-98D9-3B1191A796E1}" srcOrd="6" destOrd="0" parTransId="{8C0B87F7-46FC-4AE2-97C9-3A8BBE0F690D}" sibTransId="{71D794C2-57B7-473F-9BF6-22FEBFF37DA5}"/>
    <dgm:cxn modelId="{80A5F311-425F-45C2-B840-EB42C75EDF43}" srcId="{031FC288-D4DE-4C55-B023-4EC096BF53BA}" destId="{C7043E5F-82C4-48F1-A51F-1A1B388AEE69}" srcOrd="0" destOrd="0" parTransId="{E51855FA-F9BF-44BF-AA4F-91AD370D7852}" sibTransId="{9600E793-A63D-4F18-A90A-7E8AA4A101C6}"/>
    <dgm:cxn modelId="{C317F816-CE2B-4736-ABF0-3020D286BB2F}" srcId="{031FC288-D4DE-4C55-B023-4EC096BF53BA}" destId="{DAAA38A5-7505-4910-A225-A527A46A815A}" srcOrd="3" destOrd="0" parTransId="{A89C6CC7-082B-498F-BEBA-D293C17A2F52}" sibTransId="{39BC64EA-E0E6-410F-A6C4-E508BEB16D4F}"/>
    <dgm:cxn modelId="{3987761E-4C93-437A-8320-8E23EDEFFC4B}" type="presOf" srcId="{031FC288-D4DE-4C55-B023-4EC096BF53BA}" destId="{4AD80743-ABC6-4B05-98B2-51C36842B728}" srcOrd="0" destOrd="0" presId="urn:microsoft.com/office/officeart/2005/8/layout/vList5"/>
    <dgm:cxn modelId="{6D173D38-A554-4179-9185-0E0877957CAA}" type="presOf" srcId="{7BD7DE0B-1B28-4B3B-9D0B-46717CD3A427}" destId="{CE21D07A-5C1B-4503-BE4C-CA0D7441261D}" srcOrd="0" destOrd="0" presId="urn:microsoft.com/office/officeart/2005/8/layout/vList5"/>
    <dgm:cxn modelId="{B190F141-A393-472F-99A3-0F499AD2F2F5}" srcId="{031FC288-D4DE-4C55-B023-4EC096BF53BA}" destId="{F560F4D6-F77C-4888-83B2-09FE83DA3C73}" srcOrd="5" destOrd="0" parTransId="{ADFF5CBA-18BD-4B99-A18B-9F78FD8428B8}" sibTransId="{95A36FC7-1437-4964-855F-E547C012EF79}"/>
    <dgm:cxn modelId="{7B83DE6C-32F5-41A0-9BC6-B861836C4B62}" type="presOf" srcId="{E2B297AD-A258-4FC4-9F66-D88D3F06C5FA}" destId="{98F59A9D-0EF1-49ED-8896-6C695F1682BF}" srcOrd="0" destOrd="2" presId="urn:microsoft.com/office/officeart/2005/8/layout/vList5"/>
    <dgm:cxn modelId="{5807D879-C15B-4368-BED2-4B515D968AC9}" type="presOf" srcId="{1D8D0276-8EA4-47DC-AB1F-A316E3E64ACC}" destId="{98F59A9D-0EF1-49ED-8896-6C695F1682BF}" srcOrd="0" destOrd="1" presId="urn:microsoft.com/office/officeart/2005/8/layout/vList5"/>
    <dgm:cxn modelId="{BF26A88D-0B1D-47E4-83B4-38D7B5B714F1}" type="presOf" srcId="{DAAA38A5-7505-4910-A225-A527A46A815A}" destId="{98F59A9D-0EF1-49ED-8896-6C695F1682BF}" srcOrd="0" destOrd="3" presId="urn:microsoft.com/office/officeart/2005/8/layout/vList5"/>
    <dgm:cxn modelId="{EFE83A8F-7BC9-4258-A35E-DFFAE025EEC8}" srcId="{031FC288-D4DE-4C55-B023-4EC096BF53BA}" destId="{1D8D0276-8EA4-47DC-AB1F-A316E3E64ACC}" srcOrd="1" destOrd="0" parTransId="{CDCCD802-2FB2-4377-9772-D00DA761779C}" sibTransId="{98FDD02A-D172-48F8-85CE-493101F0F9D9}"/>
    <dgm:cxn modelId="{5E620F90-5FCF-4E85-9714-CB61BD27AE18}" srcId="{7BD7DE0B-1B28-4B3B-9D0B-46717CD3A427}" destId="{031FC288-D4DE-4C55-B023-4EC096BF53BA}" srcOrd="0" destOrd="0" parTransId="{2EAA8A9B-B8CA-4234-9BB5-9167C063F1BF}" sibTransId="{6EBEADF6-5C23-435A-879E-25583506C76C}"/>
    <dgm:cxn modelId="{CA47FD9B-4570-449C-AF12-591419DB57C4}" type="presOf" srcId="{B5D23CE6-4729-412E-98D9-3B1191A796E1}" destId="{98F59A9D-0EF1-49ED-8896-6C695F1682BF}" srcOrd="0" destOrd="6" presId="urn:microsoft.com/office/officeart/2005/8/layout/vList5"/>
    <dgm:cxn modelId="{FEFCECB0-B6B1-4204-ABC2-44AB75B8441D}" type="presOf" srcId="{F560F4D6-F77C-4888-83B2-09FE83DA3C73}" destId="{98F59A9D-0EF1-49ED-8896-6C695F1682BF}" srcOrd="0" destOrd="5" presId="urn:microsoft.com/office/officeart/2005/8/layout/vList5"/>
    <dgm:cxn modelId="{6D900DC3-9D32-4F49-BFE4-E2BBF7A94964}" srcId="{031FC288-D4DE-4C55-B023-4EC096BF53BA}" destId="{4A904389-E9D7-4F1E-89CC-D2352876F333}" srcOrd="4" destOrd="0" parTransId="{5F590C30-EEE8-4F20-8CA6-8B060ECDB3A1}" sibTransId="{4A8715DB-1B4E-45C7-A9E3-FE85812A917F}"/>
    <dgm:cxn modelId="{55A873D2-9C4F-4AE7-BE07-1534F757AFAF}" srcId="{031FC288-D4DE-4C55-B023-4EC096BF53BA}" destId="{E2B297AD-A258-4FC4-9F66-D88D3F06C5FA}" srcOrd="2" destOrd="0" parTransId="{24A0B76C-1648-4C2C-AB0D-F1388F41E9EC}" sibTransId="{F22F6F34-2F70-427B-996D-3F020AAC9237}"/>
    <dgm:cxn modelId="{48CEBCEF-4FA9-4E40-B57E-2B3F6A51B2EE}" type="presOf" srcId="{C7043E5F-82C4-48F1-A51F-1A1B388AEE69}" destId="{98F59A9D-0EF1-49ED-8896-6C695F1682BF}" srcOrd="0" destOrd="0" presId="urn:microsoft.com/office/officeart/2005/8/layout/vList5"/>
    <dgm:cxn modelId="{5A94E6F3-DD82-438D-9EC3-D32E38AFC832}" type="presOf" srcId="{4A904389-E9D7-4F1E-89CC-D2352876F333}" destId="{98F59A9D-0EF1-49ED-8896-6C695F1682BF}" srcOrd="0" destOrd="4" presId="urn:microsoft.com/office/officeart/2005/8/layout/vList5"/>
    <dgm:cxn modelId="{48CDDED5-F193-4406-9EF6-179A86EE5CB7}" type="presParOf" srcId="{CE21D07A-5C1B-4503-BE4C-CA0D7441261D}" destId="{AD9D41B3-8560-43C6-A141-2DA479BACA27}" srcOrd="0" destOrd="0" presId="urn:microsoft.com/office/officeart/2005/8/layout/vList5"/>
    <dgm:cxn modelId="{6264ABB7-99C2-4F3D-99B4-771F03E87FC8}" type="presParOf" srcId="{AD9D41B3-8560-43C6-A141-2DA479BACA27}" destId="{4AD80743-ABC6-4B05-98B2-51C36842B728}" srcOrd="0" destOrd="0" presId="urn:microsoft.com/office/officeart/2005/8/layout/vList5"/>
    <dgm:cxn modelId="{B1BD8135-6D56-48B5-8A8E-F10197355D8D}" type="presParOf" srcId="{AD9D41B3-8560-43C6-A141-2DA479BACA27}" destId="{98F59A9D-0EF1-49ED-8896-6C695F1682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D7DE0B-1B28-4B3B-9D0B-46717CD3A42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24AFEF2A-9B24-4AE3-8246-664F97CCF661}">
      <dgm:prSet phldrT="[Texto]"/>
      <dgm:spPr/>
      <dgm:t>
        <a:bodyPr/>
        <a:lstStyle/>
        <a:p>
          <a:r>
            <a:rPr lang="es-PE" dirty="0"/>
            <a:t>Instituciones de sociedad civil</a:t>
          </a:r>
        </a:p>
      </dgm:t>
    </dgm:pt>
    <dgm:pt modelId="{302B6F5A-9C97-469F-9F38-FE7385A58C08}" type="parTrans" cxnId="{EAFCDE95-7633-48CB-96F9-FA358DD562C7}">
      <dgm:prSet/>
      <dgm:spPr/>
      <dgm:t>
        <a:bodyPr/>
        <a:lstStyle/>
        <a:p>
          <a:endParaRPr lang="es-PE"/>
        </a:p>
      </dgm:t>
    </dgm:pt>
    <dgm:pt modelId="{B2E530AF-C0C8-41E3-92A0-DF7D414671D6}" type="sibTrans" cxnId="{EAFCDE95-7633-48CB-96F9-FA358DD562C7}">
      <dgm:prSet/>
      <dgm:spPr/>
      <dgm:t>
        <a:bodyPr/>
        <a:lstStyle/>
        <a:p>
          <a:endParaRPr lang="es-PE"/>
        </a:p>
      </dgm:t>
    </dgm:pt>
    <dgm:pt modelId="{E83E7134-4A4A-4412-A03D-EFBE7F765D33}">
      <dgm:prSet phldrT="[Texto]"/>
      <dgm:spPr/>
      <dgm:t>
        <a:bodyPr/>
        <a:lstStyle/>
        <a:p>
          <a:r>
            <a:rPr lang="es-PE" b="1" dirty="0"/>
            <a:t>Fe y Alegría: </a:t>
          </a:r>
          <a:r>
            <a:rPr lang="es-PE" dirty="0"/>
            <a:t>Capacitación en metodologías para uso de las tecnologías y recursos digitales/Implementación de escuelas piloto.</a:t>
          </a:r>
        </a:p>
      </dgm:t>
    </dgm:pt>
    <dgm:pt modelId="{94D5737A-7C1F-4722-B7D6-BE0089BF91AF}" type="parTrans" cxnId="{F6CC7A7B-E375-4660-86DD-5C7BE58B4068}">
      <dgm:prSet/>
      <dgm:spPr/>
      <dgm:t>
        <a:bodyPr/>
        <a:lstStyle/>
        <a:p>
          <a:endParaRPr lang="es-PE"/>
        </a:p>
      </dgm:t>
    </dgm:pt>
    <dgm:pt modelId="{0C80E3F8-FBB8-420C-ABAB-5C89E8C73AE5}" type="sibTrans" cxnId="{F6CC7A7B-E375-4660-86DD-5C7BE58B4068}">
      <dgm:prSet/>
      <dgm:spPr/>
      <dgm:t>
        <a:bodyPr/>
        <a:lstStyle/>
        <a:p>
          <a:endParaRPr lang="es-PE"/>
        </a:p>
      </dgm:t>
    </dgm:pt>
    <dgm:pt modelId="{6CC2C7C8-F826-436C-9454-CC7353E966AD}">
      <dgm:prSet phldrT="[Texto]"/>
      <dgm:spPr/>
      <dgm:t>
        <a:bodyPr/>
        <a:lstStyle/>
        <a:p>
          <a:r>
            <a:rPr lang="es-PE" b="1" dirty="0" err="1"/>
            <a:t>Educared</a:t>
          </a:r>
          <a:r>
            <a:rPr lang="es-PE" b="1" dirty="0"/>
            <a:t> </a:t>
          </a:r>
          <a:r>
            <a:rPr lang="es-PE" dirty="0"/>
            <a:t>(Fundación Telefónica): Cursos para docentes, información, redes.</a:t>
          </a:r>
        </a:p>
      </dgm:t>
    </dgm:pt>
    <dgm:pt modelId="{186B260A-26C0-4BC9-8CC9-140B5586196B}" type="parTrans" cxnId="{519BAC23-0965-4175-858B-8610A768636D}">
      <dgm:prSet/>
      <dgm:spPr/>
      <dgm:t>
        <a:bodyPr/>
        <a:lstStyle/>
        <a:p>
          <a:endParaRPr lang="es-PE"/>
        </a:p>
      </dgm:t>
    </dgm:pt>
    <dgm:pt modelId="{66230BDC-9B0F-4841-9ED2-72DAF80A4E13}" type="sibTrans" cxnId="{519BAC23-0965-4175-858B-8610A768636D}">
      <dgm:prSet/>
      <dgm:spPr/>
      <dgm:t>
        <a:bodyPr/>
        <a:lstStyle/>
        <a:p>
          <a:endParaRPr lang="es-PE"/>
        </a:p>
      </dgm:t>
    </dgm:pt>
    <dgm:pt modelId="{CCB8ABE9-BEF8-4DD3-9059-13703966E733}">
      <dgm:prSet phldrT="[Texto]"/>
      <dgm:spPr/>
      <dgm:t>
        <a:bodyPr/>
        <a:lstStyle/>
        <a:p>
          <a:r>
            <a:rPr lang="es-PE" b="1" dirty="0"/>
            <a:t>Unicef: </a:t>
          </a:r>
          <a:r>
            <a:rPr lang="es-PE" dirty="0"/>
            <a:t>Tecnologías, conectividad y capacitación docente.</a:t>
          </a:r>
        </a:p>
      </dgm:t>
    </dgm:pt>
    <dgm:pt modelId="{2C62A4E3-03DC-43FD-9150-AA422C9BCFDB}" type="parTrans" cxnId="{E8335DA9-36CF-43A2-91F3-9F2914C34E00}">
      <dgm:prSet/>
      <dgm:spPr/>
      <dgm:t>
        <a:bodyPr/>
        <a:lstStyle/>
        <a:p>
          <a:endParaRPr lang="es-PE"/>
        </a:p>
      </dgm:t>
    </dgm:pt>
    <dgm:pt modelId="{10CA2350-FAAC-4175-9C75-F2F955770059}" type="sibTrans" cxnId="{E8335DA9-36CF-43A2-91F3-9F2914C34E00}">
      <dgm:prSet/>
      <dgm:spPr/>
      <dgm:t>
        <a:bodyPr/>
        <a:lstStyle/>
        <a:p>
          <a:endParaRPr lang="es-PE"/>
        </a:p>
      </dgm:t>
    </dgm:pt>
    <dgm:pt modelId="{D3F3C2DA-4972-4367-B2FF-A761F873321A}">
      <dgm:prSet phldrT="[Texto]"/>
      <dgm:spPr/>
      <dgm:t>
        <a:bodyPr/>
        <a:lstStyle/>
        <a:p>
          <a:r>
            <a:rPr lang="es-PE" b="1" dirty="0"/>
            <a:t>Unesco: </a:t>
          </a:r>
          <a:r>
            <a:rPr lang="es-PE" dirty="0"/>
            <a:t>Espacios de diálogo sobre AMI, formación docente, incidencia en políticas públicas.</a:t>
          </a:r>
        </a:p>
      </dgm:t>
    </dgm:pt>
    <dgm:pt modelId="{71340E20-B84C-44B6-B5E6-108049142DCD}" type="parTrans" cxnId="{FB5B92C2-A0BA-41BB-823E-B2966B0C190D}">
      <dgm:prSet/>
      <dgm:spPr/>
      <dgm:t>
        <a:bodyPr/>
        <a:lstStyle/>
        <a:p>
          <a:endParaRPr lang="es-PE"/>
        </a:p>
      </dgm:t>
    </dgm:pt>
    <dgm:pt modelId="{4B48D05C-E822-4F49-BBB2-E4A7F3FA8180}" type="sibTrans" cxnId="{FB5B92C2-A0BA-41BB-823E-B2966B0C190D}">
      <dgm:prSet/>
      <dgm:spPr/>
      <dgm:t>
        <a:bodyPr/>
        <a:lstStyle/>
        <a:p>
          <a:endParaRPr lang="es-PE"/>
        </a:p>
      </dgm:t>
    </dgm:pt>
    <dgm:pt modelId="{6FB52E94-5E68-4CAE-88B4-A12C6FCCECA5}">
      <dgm:prSet phldrT="[Texto]"/>
      <dgm:spPr/>
      <dgm:t>
        <a:bodyPr/>
        <a:lstStyle/>
        <a:p>
          <a:endParaRPr lang="es-PE" dirty="0"/>
        </a:p>
      </dgm:t>
    </dgm:pt>
    <dgm:pt modelId="{9DD8D92F-7191-48A3-9FCE-7F90748D4A16}" type="parTrans" cxnId="{1EBF3EEC-BB27-45B2-A25F-12E021EA104E}">
      <dgm:prSet/>
      <dgm:spPr/>
      <dgm:t>
        <a:bodyPr/>
        <a:lstStyle/>
        <a:p>
          <a:endParaRPr lang="es-PE"/>
        </a:p>
      </dgm:t>
    </dgm:pt>
    <dgm:pt modelId="{1DDED81A-D45C-4A8B-BB7D-9A02B14A8156}" type="sibTrans" cxnId="{1EBF3EEC-BB27-45B2-A25F-12E021EA104E}">
      <dgm:prSet/>
      <dgm:spPr/>
      <dgm:t>
        <a:bodyPr/>
        <a:lstStyle/>
        <a:p>
          <a:endParaRPr lang="es-PE"/>
        </a:p>
      </dgm:t>
    </dgm:pt>
    <dgm:pt modelId="{1D5B8CA4-AC75-48E8-A8EC-584C31E24624}">
      <dgm:prSet phldrT="[Texto]"/>
      <dgm:spPr/>
      <dgm:t>
        <a:bodyPr/>
        <a:lstStyle/>
        <a:p>
          <a:r>
            <a:rPr lang="es-PE" b="1" dirty="0" err="1"/>
            <a:t>Concortv</a:t>
          </a:r>
          <a:r>
            <a:rPr lang="es-PE" b="1" dirty="0"/>
            <a:t>: </a:t>
          </a:r>
          <a:r>
            <a:rPr lang="es-PE" dirty="0"/>
            <a:t>Capacitación a docentes, alianzas, espacios de diálogo, incidencia en políticas públicas y formación de redes. </a:t>
          </a:r>
        </a:p>
      </dgm:t>
    </dgm:pt>
    <dgm:pt modelId="{EF4945E3-A4AB-4B8D-9589-3A214CBFBD34}" type="parTrans" cxnId="{35446360-380E-4C11-B5FD-5310F8DFC27D}">
      <dgm:prSet/>
      <dgm:spPr/>
      <dgm:t>
        <a:bodyPr/>
        <a:lstStyle/>
        <a:p>
          <a:endParaRPr lang="es-PE"/>
        </a:p>
      </dgm:t>
    </dgm:pt>
    <dgm:pt modelId="{B5A4F62D-2558-48DB-ADB0-EE5309D4ABDD}" type="sibTrans" cxnId="{35446360-380E-4C11-B5FD-5310F8DFC27D}">
      <dgm:prSet/>
      <dgm:spPr/>
      <dgm:t>
        <a:bodyPr/>
        <a:lstStyle/>
        <a:p>
          <a:endParaRPr lang="es-PE"/>
        </a:p>
      </dgm:t>
    </dgm:pt>
    <dgm:pt modelId="{9E0960FC-EA36-4614-8E28-FFF1ABFE84F0}">
      <dgm:prSet phldrT="[Texto]"/>
      <dgm:spPr/>
      <dgm:t>
        <a:bodyPr/>
        <a:lstStyle/>
        <a:p>
          <a:r>
            <a:rPr lang="es-PE" b="1" dirty="0" err="1"/>
            <a:t>AmNmLh</a:t>
          </a:r>
          <a:r>
            <a:rPr lang="es-PE" b="1" dirty="0"/>
            <a:t>: </a:t>
          </a:r>
          <a:r>
            <a:rPr lang="es-PE" dirty="0" err="1"/>
            <a:t>Capacitacón</a:t>
          </a:r>
          <a:r>
            <a:rPr lang="es-PE" dirty="0"/>
            <a:t> docente y videojuegos</a:t>
          </a:r>
        </a:p>
      </dgm:t>
    </dgm:pt>
    <dgm:pt modelId="{885364D3-E7AC-47EF-AF5B-B74866D270B0}" type="parTrans" cxnId="{760633AD-075A-43CB-9336-DAABED10FDBD}">
      <dgm:prSet/>
      <dgm:spPr/>
      <dgm:t>
        <a:bodyPr/>
        <a:lstStyle/>
        <a:p>
          <a:endParaRPr lang="es-PE"/>
        </a:p>
      </dgm:t>
    </dgm:pt>
    <dgm:pt modelId="{8FB95519-6774-454C-813B-1DE1208E3765}" type="sibTrans" cxnId="{760633AD-075A-43CB-9336-DAABED10FDBD}">
      <dgm:prSet/>
      <dgm:spPr/>
      <dgm:t>
        <a:bodyPr/>
        <a:lstStyle/>
        <a:p>
          <a:endParaRPr lang="es-PE"/>
        </a:p>
      </dgm:t>
    </dgm:pt>
    <dgm:pt modelId="{E87CCBFF-9D85-446D-A624-25037FE9C680}" type="pres">
      <dgm:prSet presAssocID="{7BD7DE0B-1B28-4B3B-9D0B-46717CD3A427}" presName="Name0" presStyleCnt="0">
        <dgm:presLayoutVars>
          <dgm:dir/>
          <dgm:animLvl val="lvl"/>
          <dgm:resizeHandles val="exact"/>
        </dgm:presLayoutVars>
      </dgm:prSet>
      <dgm:spPr/>
    </dgm:pt>
    <dgm:pt modelId="{AE9461D1-B25C-423D-8545-3705DF08EC50}" type="pres">
      <dgm:prSet presAssocID="{24AFEF2A-9B24-4AE3-8246-664F97CCF661}" presName="linNode" presStyleCnt="0"/>
      <dgm:spPr/>
    </dgm:pt>
    <dgm:pt modelId="{B3946771-EFAB-4366-8605-8FDB442AAF30}" type="pres">
      <dgm:prSet presAssocID="{24AFEF2A-9B24-4AE3-8246-664F97CCF66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5B0E3371-0923-40F6-9333-EED6B42C45D9}" type="pres">
      <dgm:prSet presAssocID="{24AFEF2A-9B24-4AE3-8246-664F97CCF661}" presName="descendantText" presStyleLbl="alignAccFollowNode1" presStyleIdx="0" presStyleCnt="1" custLinFactNeighborY="0">
        <dgm:presLayoutVars>
          <dgm:bulletEnabled val="1"/>
        </dgm:presLayoutVars>
      </dgm:prSet>
      <dgm:spPr/>
    </dgm:pt>
  </dgm:ptLst>
  <dgm:cxnLst>
    <dgm:cxn modelId="{AAA9320F-0106-44BA-B6B3-E637EAD9CA22}" type="presOf" srcId="{24AFEF2A-9B24-4AE3-8246-664F97CCF661}" destId="{B3946771-EFAB-4366-8605-8FDB442AAF30}" srcOrd="0" destOrd="0" presId="urn:microsoft.com/office/officeart/2005/8/layout/vList5"/>
    <dgm:cxn modelId="{519BAC23-0965-4175-858B-8610A768636D}" srcId="{24AFEF2A-9B24-4AE3-8246-664F97CCF661}" destId="{6CC2C7C8-F826-436C-9454-CC7353E966AD}" srcOrd="1" destOrd="0" parTransId="{186B260A-26C0-4BC9-8CC9-140B5586196B}" sibTransId="{66230BDC-9B0F-4841-9ED2-72DAF80A4E13}"/>
    <dgm:cxn modelId="{35446360-380E-4C11-B5FD-5310F8DFC27D}" srcId="{24AFEF2A-9B24-4AE3-8246-664F97CCF661}" destId="{1D5B8CA4-AC75-48E8-A8EC-584C31E24624}" srcOrd="4" destOrd="0" parTransId="{EF4945E3-A4AB-4B8D-9589-3A214CBFBD34}" sibTransId="{B5A4F62D-2558-48DB-ADB0-EE5309D4ABDD}"/>
    <dgm:cxn modelId="{CD0A3B61-754C-40DF-B61E-59736A4C4F44}" type="presOf" srcId="{6CC2C7C8-F826-436C-9454-CC7353E966AD}" destId="{5B0E3371-0923-40F6-9333-EED6B42C45D9}" srcOrd="0" destOrd="1" presId="urn:microsoft.com/office/officeart/2005/8/layout/vList5"/>
    <dgm:cxn modelId="{9E8E8561-55B3-4129-9074-3C4BB9141C81}" type="presOf" srcId="{1D5B8CA4-AC75-48E8-A8EC-584C31E24624}" destId="{5B0E3371-0923-40F6-9333-EED6B42C45D9}" srcOrd="0" destOrd="4" presId="urn:microsoft.com/office/officeart/2005/8/layout/vList5"/>
    <dgm:cxn modelId="{0DA31550-67C5-4F3B-83DF-FC8706BA7AA8}" type="presOf" srcId="{6FB52E94-5E68-4CAE-88B4-A12C6FCCECA5}" destId="{5B0E3371-0923-40F6-9333-EED6B42C45D9}" srcOrd="0" destOrd="6" presId="urn:microsoft.com/office/officeart/2005/8/layout/vList5"/>
    <dgm:cxn modelId="{0F1A7E52-7CC1-417E-AAD7-341C5725F5AF}" type="presOf" srcId="{7BD7DE0B-1B28-4B3B-9D0B-46717CD3A427}" destId="{E87CCBFF-9D85-446D-A624-25037FE9C680}" srcOrd="0" destOrd="0" presId="urn:microsoft.com/office/officeart/2005/8/layout/vList5"/>
    <dgm:cxn modelId="{F6CC7A7B-E375-4660-86DD-5C7BE58B4068}" srcId="{24AFEF2A-9B24-4AE3-8246-664F97CCF661}" destId="{E83E7134-4A4A-4412-A03D-EFBE7F765D33}" srcOrd="0" destOrd="0" parTransId="{94D5737A-7C1F-4722-B7D6-BE0089BF91AF}" sibTransId="{0C80E3F8-FBB8-420C-ABAB-5C89E8C73AE5}"/>
    <dgm:cxn modelId="{ACFAC392-DD97-4B16-AF29-729CAB125366}" type="presOf" srcId="{CCB8ABE9-BEF8-4DD3-9059-13703966E733}" destId="{5B0E3371-0923-40F6-9333-EED6B42C45D9}" srcOrd="0" destOrd="2" presId="urn:microsoft.com/office/officeart/2005/8/layout/vList5"/>
    <dgm:cxn modelId="{EAFCDE95-7633-48CB-96F9-FA358DD562C7}" srcId="{7BD7DE0B-1B28-4B3B-9D0B-46717CD3A427}" destId="{24AFEF2A-9B24-4AE3-8246-664F97CCF661}" srcOrd="0" destOrd="0" parTransId="{302B6F5A-9C97-469F-9F38-FE7385A58C08}" sibTransId="{B2E530AF-C0C8-41E3-92A0-DF7D414671D6}"/>
    <dgm:cxn modelId="{615C5E9A-C1D7-41E1-A42B-8669B9F297F8}" type="presOf" srcId="{9E0960FC-EA36-4614-8E28-FFF1ABFE84F0}" destId="{5B0E3371-0923-40F6-9333-EED6B42C45D9}" srcOrd="0" destOrd="5" presId="urn:microsoft.com/office/officeart/2005/8/layout/vList5"/>
    <dgm:cxn modelId="{E8335DA9-36CF-43A2-91F3-9F2914C34E00}" srcId="{24AFEF2A-9B24-4AE3-8246-664F97CCF661}" destId="{CCB8ABE9-BEF8-4DD3-9059-13703966E733}" srcOrd="2" destOrd="0" parTransId="{2C62A4E3-03DC-43FD-9150-AA422C9BCFDB}" sibTransId="{10CA2350-FAAC-4175-9C75-F2F955770059}"/>
    <dgm:cxn modelId="{760633AD-075A-43CB-9336-DAABED10FDBD}" srcId="{24AFEF2A-9B24-4AE3-8246-664F97CCF661}" destId="{9E0960FC-EA36-4614-8E28-FFF1ABFE84F0}" srcOrd="5" destOrd="0" parTransId="{885364D3-E7AC-47EF-AF5B-B74866D270B0}" sibTransId="{8FB95519-6774-454C-813B-1DE1208E3765}"/>
    <dgm:cxn modelId="{6BEF8BBC-8080-4893-BD54-49BAFB796FD9}" type="presOf" srcId="{D3F3C2DA-4972-4367-B2FF-A761F873321A}" destId="{5B0E3371-0923-40F6-9333-EED6B42C45D9}" srcOrd="0" destOrd="3" presId="urn:microsoft.com/office/officeart/2005/8/layout/vList5"/>
    <dgm:cxn modelId="{FB5B92C2-A0BA-41BB-823E-B2966B0C190D}" srcId="{24AFEF2A-9B24-4AE3-8246-664F97CCF661}" destId="{D3F3C2DA-4972-4367-B2FF-A761F873321A}" srcOrd="3" destOrd="0" parTransId="{71340E20-B84C-44B6-B5E6-108049142DCD}" sibTransId="{4B48D05C-E822-4F49-BBB2-E4A7F3FA8180}"/>
    <dgm:cxn modelId="{1EBF3EEC-BB27-45B2-A25F-12E021EA104E}" srcId="{24AFEF2A-9B24-4AE3-8246-664F97CCF661}" destId="{6FB52E94-5E68-4CAE-88B4-A12C6FCCECA5}" srcOrd="6" destOrd="0" parTransId="{9DD8D92F-7191-48A3-9FCE-7F90748D4A16}" sibTransId="{1DDED81A-D45C-4A8B-BB7D-9A02B14A8156}"/>
    <dgm:cxn modelId="{0EBABFFA-CB17-4BE0-A06B-17BE17A81773}" type="presOf" srcId="{E83E7134-4A4A-4412-A03D-EFBE7F765D33}" destId="{5B0E3371-0923-40F6-9333-EED6B42C45D9}" srcOrd="0" destOrd="0" presId="urn:microsoft.com/office/officeart/2005/8/layout/vList5"/>
    <dgm:cxn modelId="{B7D6BBA2-437E-466C-B9E2-B7FE240E4923}" type="presParOf" srcId="{E87CCBFF-9D85-446D-A624-25037FE9C680}" destId="{AE9461D1-B25C-423D-8545-3705DF08EC50}" srcOrd="0" destOrd="0" presId="urn:microsoft.com/office/officeart/2005/8/layout/vList5"/>
    <dgm:cxn modelId="{7D692726-B668-440F-8D67-B7D95242CF9F}" type="presParOf" srcId="{AE9461D1-B25C-423D-8545-3705DF08EC50}" destId="{B3946771-EFAB-4366-8605-8FDB442AAF30}" srcOrd="0" destOrd="0" presId="urn:microsoft.com/office/officeart/2005/8/layout/vList5"/>
    <dgm:cxn modelId="{2E4B9C14-4F71-45B6-A43C-30ADFDE631B9}" type="presParOf" srcId="{AE9461D1-B25C-423D-8545-3705DF08EC50}" destId="{5B0E3371-0923-40F6-9333-EED6B42C45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13C81-D3F4-42AD-BAB1-D046935EBE8E}">
      <dsp:nvSpPr>
        <dsp:cNvPr id="0" name=""/>
        <dsp:cNvSpPr/>
      </dsp:nvSpPr>
      <dsp:spPr>
        <a:xfrm>
          <a:off x="209524" y="1451"/>
          <a:ext cx="1921675" cy="7686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kern="1200" dirty="0"/>
            <a:t>Inicios de AMI en el Perú</a:t>
          </a:r>
        </a:p>
      </dsp:txBody>
      <dsp:txXfrm>
        <a:off x="593859" y="1451"/>
        <a:ext cx="1153005" cy="768670"/>
      </dsp:txXfrm>
    </dsp:sp>
    <dsp:sp modelId="{40D1820A-26E4-4F80-B6E4-86C7C633E586}">
      <dsp:nvSpPr>
        <dsp:cNvPr id="0" name=""/>
        <dsp:cNvSpPr/>
      </dsp:nvSpPr>
      <dsp:spPr>
        <a:xfrm>
          <a:off x="1881383" y="66788"/>
          <a:ext cx="1594991" cy="637996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i="0" kern="1200" dirty="0"/>
            <a:t>1965: Creación del INTE- Producciones audiovisuales</a:t>
          </a:r>
          <a:endParaRPr lang="es-PE" sz="1000" b="0" kern="1200" dirty="0"/>
        </a:p>
      </dsp:txBody>
      <dsp:txXfrm>
        <a:off x="2200381" y="66788"/>
        <a:ext cx="956995" cy="637996"/>
      </dsp:txXfrm>
    </dsp:sp>
    <dsp:sp modelId="{F9C7AF93-346B-4480-B592-C7E62BF8D24F}">
      <dsp:nvSpPr>
        <dsp:cNvPr id="0" name=""/>
        <dsp:cNvSpPr/>
      </dsp:nvSpPr>
      <dsp:spPr>
        <a:xfrm>
          <a:off x="3253075" y="66788"/>
          <a:ext cx="1594991" cy="637996"/>
        </a:xfrm>
        <a:prstGeom prst="chevron">
          <a:avLst/>
        </a:prstGeom>
        <a:solidFill>
          <a:schemeClr val="accent5">
            <a:tint val="40000"/>
            <a:alpha val="90000"/>
            <a:hueOff val="-748862"/>
            <a:satOff val="-2537"/>
            <a:lumOff val="-32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48862"/>
              <a:satOff val="-2537"/>
              <a:lumOff val="-3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i="0" kern="1200" dirty="0"/>
            <a:t>1972: Reforma educativa/ teleeducación</a:t>
          </a:r>
          <a:endParaRPr lang="es-PE" sz="1000" b="0" kern="1200" dirty="0"/>
        </a:p>
      </dsp:txBody>
      <dsp:txXfrm>
        <a:off x="3572073" y="66788"/>
        <a:ext cx="956995" cy="637996"/>
      </dsp:txXfrm>
    </dsp:sp>
    <dsp:sp modelId="{8C6D6B98-30E3-4AB7-820E-818D8B272BC2}">
      <dsp:nvSpPr>
        <dsp:cNvPr id="0" name=""/>
        <dsp:cNvSpPr/>
      </dsp:nvSpPr>
      <dsp:spPr>
        <a:xfrm>
          <a:off x="4624767" y="66788"/>
          <a:ext cx="1594991" cy="637996"/>
        </a:xfrm>
        <a:prstGeom prst="chevron">
          <a:avLst/>
        </a:prstGeom>
        <a:solidFill>
          <a:schemeClr val="accent5">
            <a:tint val="40000"/>
            <a:alpha val="90000"/>
            <a:hueOff val="-1497725"/>
            <a:satOff val="-5074"/>
            <a:lumOff val="-65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97725"/>
              <a:satOff val="-5074"/>
              <a:lumOff val="-6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i="0" kern="1200"/>
            <a:t>Inicios de los 80: Alfavisión</a:t>
          </a:r>
          <a:endParaRPr lang="es-PE" sz="1000" b="0" kern="1200" dirty="0"/>
        </a:p>
      </dsp:txBody>
      <dsp:txXfrm>
        <a:off x="4943765" y="66788"/>
        <a:ext cx="956995" cy="637996"/>
      </dsp:txXfrm>
    </dsp:sp>
    <dsp:sp modelId="{4D53840C-DE93-45E5-AA2D-125B2D532C00}">
      <dsp:nvSpPr>
        <dsp:cNvPr id="0" name=""/>
        <dsp:cNvSpPr/>
      </dsp:nvSpPr>
      <dsp:spPr>
        <a:xfrm>
          <a:off x="209524" y="877735"/>
          <a:ext cx="1921675" cy="768670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kern="1200" dirty="0"/>
            <a:t>Iniciativas focalizadas</a:t>
          </a:r>
        </a:p>
      </dsp:txBody>
      <dsp:txXfrm>
        <a:off x="593859" y="877735"/>
        <a:ext cx="1153005" cy="768670"/>
      </dsp:txXfrm>
    </dsp:sp>
    <dsp:sp modelId="{C3C8784B-EB6B-4D10-B38B-A406B3C224B2}">
      <dsp:nvSpPr>
        <dsp:cNvPr id="0" name=""/>
        <dsp:cNvSpPr/>
      </dsp:nvSpPr>
      <dsp:spPr>
        <a:xfrm>
          <a:off x="1881383" y="943072"/>
          <a:ext cx="2300343" cy="637996"/>
        </a:xfrm>
        <a:prstGeom prst="chevron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i="0" kern="1200" dirty="0"/>
            <a:t>1985-1999:Minedu: Iniciativas focalizadas, no continuas y de índole </a:t>
          </a:r>
          <a:r>
            <a:rPr lang="es-PE" sz="1000" b="0" i="0" kern="1200" dirty="0" err="1"/>
            <a:t>técnológico</a:t>
          </a:r>
          <a:endParaRPr lang="es-PE" sz="1000" b="0" kern="1200" dirty="0"/>
        </a:p>
      </dsp:txBody>
      <dsp:txXfrm>
        <a:off x="2200381" y="943072"/>
        <a:ext cx="1662347" cy="637996"/>
      </dsp:txXfrm>
    </dsp:sp>
    <dsp:sp modelId="{D68C03FB-284F-4444-9AFD-68454F3A89D7}">
      <dsp:nvSpPr>
        <dsp:cNvPr id="0" name=""/>
        <dsp:cNvSpPr/>
      </dsp:nvSpPr>
      <dsp:spPr>
        <a:xfrm>
          <a:off x="209524" y="1754019"/>
          <a:ext cx="1921675" cy="768670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kern="1200" dirty="0"/>
            <a:t>Énfasis tecnológico</a:t>
          </a:r>
        </a:p>
      </dsp:txBody>
      <dsp:txXfrm>
        <a:off x="593859" y="1754019"/>
        <a:ext cx="1153005" cy="768670"/>
      </dsp:txXfrm>
    </dsp:sp>
    <dsp:sp modelId="{41BC2C80-F56E-4C8F-8DCC-39E8B5474D1A}">
      <dsp:nvSpPr>
        <dsp:cNvPr id="0" name=""/>
        <dsp:cNvSpPr/>
      </dsp:nvSpPr>
      <dsp:spPr>
        <a:xfrm>
          <a:off x="1881383" y="1819356"/>
          <a:ext cx="1594991" cy="637996"/>
        </a:xfrm>
        <a:prstGeom prst="chevron">
          <a:avLst/>
        </a:prstGeom>
        <a:solidFill>
          <a:schemeClr val="accent5">
            <a:tint val="40000"/>
            <a:alpha val="90000"/>
            <a:hueOff val="-2995450"/>
            <a:satOff val="-10148"/>
            <a:lumOff val="-13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95450"/>
              <a:satOff val="-10148"/>
              <a:lumOff val="-1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i="0" kern="1200" dirty="0"/>
            <a:t>2000-2019 </a:t>
          </a:r>
          <a:r>
            <a:rPr lang="es-PE" sz="1000" b="0" i="0" kern="1200" dirty="0" err="1"/>
            <a:t>Minedu</a:t>
          </a:r>
          <a:r>
            <a:rPr lang="es-PE" sz="1000" b="0" i="0" kern="1200" dirty="0"/>
            <a:t> y su énfasis en cierre de brechas digital</a:t>
          </a:r>
          <a:endParaRPr lang="es-PE" sz="1000" b="0" kern="1200" dirty="0"/>
        </a:p>
      </dsp:txBody>
      <dsp:txXfrm>
        <a:off x="2200381" y="1819356"/>
        <a:ext cx="956995" cy="637996"/>
      </dsp:txXfrm>
    </dsp:sp>
    <dsp:sp modelId="{11CA9E0D-0718-4C8E-BF97-5096225E3BB9}">
      <dsp:nvSpPr>
        <dsp:cNvPr id="0" name=""/>
        <dsp:cNvSpPr/>
      </dsp:nvSpPr>
      <dsp:spPr>
        <a:xfrm>
          <a:off x="3253075" y="1819356"/>
          <a:ext cx="1594991" cy="637996"/>
        </a:xfrm>
        <a:prstGeom prst="chevron">
          <a:avLst/>
        </a:prstGeom>
        <a:solidFill>
          <a:schemeClr val="accent5">
            <a:tint val="40000"/>
            <a:alpha val="90000"/>
            <a:hueOff val="-3744313"/>
            <a:satOff val="-12684"/>
            <a:lumOff val="-162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744313"/>
              <a:satOff val="-12684"/>
              <a:lumOff val="-1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i="0" kern="1200" dirty="0"/>
            <a:t>Proyecto </a:t>
          </a:r>
          <a:r>
            <a:rPr lang="es-PE" sz="1000" b="0" i="0" kern="1200" dirty="0" err="1"/>
            <a:t>Huascarán</a:t>
          </a:r>
          <a:endParaRPr lang="es-PE" sz="1000" b="0" kern="1200" dirty="0"/>
        </a:p>
      </dsp:txBody>
      <dsp:txXfrm>
        <a:off x="3572073" y="1819356"/>
        <a:ext cx="956995" cy="637996"/>
      </dsp:txXfrm>
    </dsp:sp>
    <dsp:sp modelId="{1BD18DCD-F6DB-4B14-AD1F-A57906CD0AF8}">
      <dsp:nvSpPr>
        <dsp:cNvPr id="0" name=""/>
        <dsp:cNvSpPr/>
      </dsp:nvSpPr>
      <dsp:spPr>
        <a:xfrm>
          <a:off x="4624767" y="1819356"/>
          <a:ext cx="1594991" cy="637996"/>
        </a:xfrm>
        <a:prstGeom prst="chevron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kern="1200" dirty="0" err="1"/>
            <a:t>PerúEduca</a:t>
          </a:r>
          <a:endParaRPr lang="es-PE" sz="1000" b="0" kern="1200" dirty="0"/>
        </a:p>
      </dsp:txBody>
      <dsp:txXfrm>
        <a:off x="4943765" y="1819356"/>
        <a:ext cx="956995" cy="637996"/>
      </dsp:txXfrm>
    </dsp:sp>
    <dsp:sp modelId="{51B8F37E-875D-4510-AC1A-DA39404BA2D7}">
      <dsp:nvSpPr>
        <dsp:cNvPr id="0" name=""/>
        <dsp:cNvSpPr/>
      </dsp:nvSpPr>
      <dsp:spPr>
        <a:xfrm>
          <a:off x="5996459" y="1819356"/>
          <a:ext cx="1594991" cy="637996"/>
        </a:xfrm>
        <a:prstGeom prst="chevron">
          <a:avLst/>
        </a:prstGeom>
        <a:solidFill>
          <a:schemeClr val="accent5">
            <a:tint val="40000"/>
            <a:alpha val="90000"/>
            <a:hueOff val="-5242037"/>
            <a:satOff val="-17758"/>
            <a:lumOff val="-227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242037"/>
              <a:satOff val="-17758"/>
              <a:lumOff val="-22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i="0" kern="1200" dirty="0"/>
            <a:t>Una </a:t>
          </a:r>
          <a:r>
            <a:rPr lang="es-PE" sz="1000" b="0" i="0" kern="1200" dirty="0" err="1"/>
            <a:t>lap</a:t>
          </a:r>
          <a:r>
            <a:rPr lang="es-PE" sz="1000" b="0" i="0" kern="1200" dirty="0"/>
            <a:t> top por niño</a:t>
          </a:r>
          <a:endParaRPr lang="es-PE" sz="1000" b="0" kern="1200" dirty="0"/>
        </a:p>
      </dsp:txBody>
      <dsp:txXfrm>
        <a:off x="6315457" y="1819356"/>
        <a:ext cx="956995" cy="637996"/>
      </dsp:txXfrm>
    </dsp:sp>
    <dsp:sp modelId="{2C339726-43FA-41C6-9689-8389E985046F}">
      <dsp:nvSpPr>
        <dsp:cNvPr id="0" name=""/>
        <dsp:cNvSpPr/>
      </dsp:nvSpPr>
      <dsp:spPr>
        <a:xfrm>
          <a:off x="209524" y="2630304"/>
          <a:ext cx="1921675" cy="76867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kern="1200" dirty="0"/>
            <a:t>Pandemia: Uso de medios en la educación</a:t>
          </a:r>
        </a:p>
      </dsp:txBody>
      <dsp:txXfrm>
        <a:off x="593859" y="2630304"/>
        <a:ext cx="1153005" cy="768670"/>
      </dsp:txXfrm>
    </dsp:sp>
    <dsp:sp modelId="{DBE1DD3C-B33F-4ED0-A7F8-60B3AF46F8FB}">
      <dsp:nvSpPr>
        <dsp:cNvPr id="0" name=""/>
        <dsp:cNvSpPr/>
      </dsp:nvSpPr>
      <dsp:spPr>
        <a:xfrm>
          <a:off x="1881383" y="2695641"/>
          <a:ext cx="1757105" cy="637996"/>
        </a:xfrm>
        <a:prstGeom prst="chevron">
          <a:avLst/>
        </a:prstGeom>
        <a:solidFill>
          <a:schemeClr val="accent5">
            <a:tint val="40000"/>
            <a:alpha val="90000"/>
            <a:hueOff val="-5990900"/>
            <a:satOff val="-20295"/>
            <a:lumOff val="-260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90900"/>
              <a:satOff val="-20295"/>
              <a:lumOff val="-2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kern="1200" dirty="0"/>
            <a:t>2020-2021 Aprendo en Casa: Producciones radiales y televisivas, Web</a:t>
          </a:r>
        </a:p>
      </dsp:txBody>
      <dsp:txXfrm>
        <a:off x="2200381" y="2695641"/>
        <a:ext cx="1119109" cy="637996"/>
      </dsp:txXfrm>
    </dsp:sp>
    <dsp:sp modelId="{F4CFA721-D961-4110-9B7D-424BD330CD2B}">
      <dsp:nvSpPr>
        <dsp:cNvPr id="0" name=""/>
        <dsp:cNvSpPr/>
      </dsp:nvSpPr>
      <dsp:spPr>
        <a:xfrm>
          <a:off x="3415190" y="2695641"/>
          <a:ext cx="1594991" cy="637996"/>
        </a:xfrm>
        <a:prstGeom prst="chevron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0" kern="1200" dirty="0"/>
            <a:t>Iniciativas particulares de docentes </a:t>
          </a:r>
        </a:p>
      </dsp:txBody>
      <dsp:txXfrm>
        <a:off x="3734188" y="2695641"/>
        <a:ext cx="956995" cy="637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4D4FB-F255-47A8-B0F9-4A8EE0ACD72D}">
      <dsp:nvSpPr>
        <dsp:cNvPr id="0" name=""/>
        <dsp:cNvSpPr/>
      </dsp:nvSpPr>
      <dsp:spPr>
        <a:xfrm>
          <a:off x="741426" y="854"/>
          <a:ext cx="3200270" cy="16747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800" b="0" i="0" kern="1200" dirty="0">
              <a:solidFill>
                <a:schemeClr val="bg2">
                  <a:lumMod val="25000"/>
                </a:schemeClr>
              </a:solidFill>
            </a:rPr>
            <a:t>En América Latina a mitad de la década del 60: Comunicación popular/educación popular</a:t>
          </a:r>
          <a:endParaRPr lang="es-PE" sz="1800" b="0" kern="1200" dirty="0">
            <a:solidFill>
              <a:schemeClr val="bg2">
                <a:lumMod val="25000"/>
              </a:schemeClr>
            </a:solidFill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0" kern="1200" dirty="0"/>
        </a:p>
      </dsp:txBody>
      <dsp:txXfrm>
        <a:off x="741426" y="854"/>
        <a:ext cx="3200270" cy="1674746"/>
      </dsp:txXfrm>
    </dsp:sp>
    <dsp:sp modelId="{5AE494EA-A69F-4F96-8408-D3B5A6FB03FB}">
      <dsp:nvSpPr>
        <dsp:cNvPr id="0" name=""/>
        <dsp:cNvSpPr/>
      </dsp:nvSpPr>
      <dsp:spPr>
        <a:xfrm>
          <a:off x="700302" y="1932623"/>
          <a:ext cx="3282518" cy="2045013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0" i="0" kern="1200" dirty="0">
              <a:solidFill>
                <a:schemeClr val="accent1">
                  <a:lumMod val="75000"/>
                </a:schemeClr>
              </a:solidFill>
            </a:rPr>
            <a:t>UNESCO: </a:t>
          </a:r>
          <a:endParaRPr lang="es-PE" sz="1800" b="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0" i="0" kern="1200" dirty="0">
              <a:solidFill>
                <a:schemeClr val="accent1">
                  <a:lumMod val="75000"/>
                </a:schemeClr>
              </a:solidFill>
            </a:rPr>
            <a:t>1979: Reunión de expertos para definir la educación en materia de comunicación.</a:t>
          </a:r>
          <a:endParaRPr lang="es-PE" sz="1800" b="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0" i="0" kern="1200" dirty="0">
              <a:solidFill>
                <a:schemeClr val="accent1">
                  <a:lumMod val="75000"/>
                </a:schemeClr>
              </a:solidFill>
            </a:rPr>
            <a:t>1982: l Simposio Internacional sobre la Enseñanza de los Medios - Declaración de </a:t>
          </a:r>
          <a:r>
            <a:rPr lang="es-PE" sz="1800" b="0" i="0" kern="1200" dirty="0" err="1">
              <a:solidFill>
                <a:schemeClr val="accent1">
                  <a:lumMod val="75000"/>
                </a:schemeClr>
              </a:solidFill>
            </a:rPr>
            <a:t>Grunwald</a:t>
          </a:r>
          <a:endParaRPr lang="es-PE" sz="18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00302" y="1932623"/>
        <a:ext cx="3282518" cy="2045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FF569-F1D0-45EB-B06C-B45FB9E47A92}">
      <dsp:nvSpPr>
        <dsp:cNvPr id="0" name=""/>
        <dsp:cNvSpPr/>
      </dsp:nvSpPr>
      <dsp:spPr>
        <a:xfrm rot="5400000">
          <a:off x="1772390" y="147707"/>
          <a:ext cx="2519268" cy="285367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 dirty="0"/>
            <a:t>28: “</a:t>
          </a:r>
          <a:r>
            <a:rPr lang="es-MX" sz="2100" kern="1200" dirty="0"/>
            <a:t>Se desenvuelve en entornos virtuales generados por </a:t>
          </a:r>
          <a:r>
            <a:rPr lang="es-PE" sz="2100" kern="1200" dirty="0"/>
            <a:t>las TIC”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100" kern="1200"/>
            <a:t>29: “Gestiona su aprendizaje de manera autónoma”. </a:t>
          </a:r>
        </a:p>
      </dsp:txBody>
      <dsp:txXfrm rot="-5400000">
        <a:off x="1605190" y="437889"/>
        <a:ext cx="2730689" cy="2273306"/>
      </dsp:txXfrm>
    </dsp:sp>
    <dsp:sp modelId="{32FB6FDD-592B-45AE-92E5-14EFF97351AC}">
      <dsp:nvSpPr>
        <dsp:cNvPr id="0" name=""/>
        <dsp:cNvSpPr/>
      </dsp:nvSpPr>
      <dsp:spPr>
        <a:xfrm>
          <a:off x="0" y="0"/>
          <a:ext cx="1605189" cy="31490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CNEB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Competencias asociadas a AMI </a:t>
          </a:r>
        </a:p>
      </dsp:txBody>
      <dsp:txXfrm>
        <a:off x="78359" y="78359"/>
        <a:ext cx="1448471" cy="2992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95B2E-415A-45D1-BEB0-85987A618768}">
      <dsp:nvSpPr>
        <dsp:cNvPr id="0" name=""/>
        <dsp:cNvSpPr/>
      </dsp:nvSpPr>
      <dsp:spPr>
        <a:xfrm>
          <a:off x="71144" y="731"/>
          <a:ext cx="2903683" cy="1742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La mayoría de las respuestas asociaba a la </a:t>
          </a:r>
          <a:r>
            <a:rPr lang="es-PE" sz="1600" b="1" kern="1200" dirty="0"/>
            <a:t>AMI al proceso de enseñanza –aprendizaje </a:t>
          </a:r>
          <a:r>
            <a:rPr lang="es-PE" sz="1600" kern="1200" dirty="0"/>
            <a:t>y el uso de metodologías: Al </a:t>
          </a:r>
          <a:r>
            <a:rPr lang="es-PE" sz="1600" b="1" kern="1200" dirty="0"/>
            <a:t>modo de enseñar   </a:t>
          </a:r>
        </a:p>
      </dsp:txBody>
      <dsp:txXfrm>
        <a:off x="71144" y="731"/>
        <a:ext cx="2903683" cy="1742210"/>
      </dsp:txXfrm>
    </dsp:sp>
    <dsp:sp modelId="{166DF538-6510-41B9-981B-B06DC09C3E02}">
      <dsp:nvSpPr>
        <dsp:cNvPr id="0" name=""/>
        <dsp:cNvSpPr/>
      </dsp:nvSpPr>
      <dsp:spPr>
        <a:xfrm>
          <a:off x="3336342" y="731"/>
          <a:ext cx="2903683" cy="1742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Un segundo grupo refería la AMI como el </a:t>
          </a:r>
          <a:r>
            <a:rPr lang="es-PE" sz="1600" b="1" kern="1200" dirty="0"/>
            <a:t>uso de medios masivos y tecnológicos en el aula</a:t>
          </a:r>
        </a:p>
      </dsp:txBody>
      <dsp:txXfrm>
        <a:off x="3336342" y="731"/>
        <a:ext cx="2903683" cy="1742210"/>
      </dsp:txXfrm>
    </dsp:sp>
    <dsp:sp modelId="{5E852EBB-784B-4925-992A-186AD53F06F5}">
      <dsp:nvSpPr>
        <dsp:cNvPr id="0" name=""/>
        <dsp:cNvSpPr/>
      </dsp:nvSpPr>
      <dsp:spPr>
        <a:xfrm>
          <a:off x="1668171" y="2033310"/>
          <a:ext cx="2903683" cy="1742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Un tercer grupo y más reducido enfocaba </a:t>
          </a:r>
          <a:r>
            <a:rPr lang="es-PE" sz="1600" b="1" kern="1200" dirty="0"/>
            <a:t>la AMI como una educación para el consumo crítico </a:t>
          </a:r>
          <a:r>
            <a:rPr lang="es-PE" sz="1600" kern="1200" dirty="0"/>
            <a:t>de los medios de </a:t>
          </a:r>
          <a:r>
            <a:rPr lang="es-PE" sz="1600" kern="1200" dirty="0" err="1"/>
            <a:t>comunicacíón</a:t>
          </a:r>
          <a:endParaRPr lang="es-PE" sz="1600" kern="1200" dirty="0"/>
        </a:p>
      </dsp:txBody>
      <dsp:txXfrm>
        <a:off x="1668171" y="2033310"/>
        <a:ext cx="2903683" cy="1742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ED8FB-D638-4DFE-A471-5DD7F913874C}">
      <dsp:nvSpPr>
        <dsp:cNvPr id="0" name=""/>
        <dsp:cNvSpPr/>
      </dsp:nvSpPr>
      <dsp:spPr>
        <a:xfrm>
          <a:off x="-4835180" y="-741022"/>
          <a:ext cx="5758922" cy="5758922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6D63B-8AFC-450B-AC6B-29CE84331600}">
      <dsp:nvSpPr>
        <dsp:cNvPr id="0" name=""/>
        <dsp:cNvSpPr/>
      </dsp:nvSpPr>
      <dsp:spPr>
        <a:xfrm>
          <a:off x="404209" y="267219"/>
          <a:ext cx="6567599" cy="5347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 err="1"/>
            <a:t>PerúEduca</a:t>
          </a:r>
          <a:r>
            <a:rPr lang="es-PE" sz="2000" kern="1200" dirty="0"/>
            <a:t> (</a:t>
          </a:r>
          <a:r>
            <a:rPr lang="es-PE" sz="2000" kern="1200" dirty="0" err="1"/>
            <a:t>Minedu</a:t>
          </a:r>
          <a:r>
            <a:rPr lang="es-PE" sz="2000" kern="1200" dirty="0"/>
            <a:t>)</a:t>
          </a:r>
        </a:p>
      </dsp:txBody>
      <dsp:txXfrm>
        <a:off x="404209" y="267219"/>
        <a:ext cx="6567599" cy="534780"/>
      </dsp:txXfrm>
    </dsp:sp>
    <dsp:sp modelId="{E709A272-999C-4C6F-BB80-052D86491FDB}">
      <dsp:nvSpPr>
        <dsp:cNvPr id="0" name=""/>
        <dsp:cNvSpPr/>
      </dsp:nvSpPr>
      <dsp:spPr>
        <a:xfrm>
          <a:off x="69971" y="200371"/>
          <a:ext cx="668475" cy="668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58583-2063-4E8C-903A-CDA5BD40BDD3}">
      <dsp:nvSpPr>
        <dsp:cNvPr id="0" name=""/>
        <dsp:cNvSpPr/>
      </dsp:nvSpPr>
      <dsp:spPr>
        <a:xfrm>
          <a:off x="787417" y="1069133"/>
          <a:ext cx="6184391" cy="534780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Fe y Alegría</a:t>
          </a:r>
        </a:p>
      </dsp:txBody>
      <dsp:txXfrm>
        <a:off x="787417" y="1069133"/>
        <a:ext cx="6184391" cy="534780"/>
      </dsp:txXfrm>
    </dsp:sp>
    <dsp:sp modelId="{AAA32961-16A2-438D-8B52-1B5273E9CCAD}">
      <dsp:nvSpPr>
        <dsp:cNvPr id="0" name=""/>
        <dsp:cNvSpPr/>
      </dsp:nvSpPr>
      <dsp:spPr>
        <a:xfrm>
          <a:off x="453179" y="1002286"/>
          <a:ext cx="668475" cy="668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EE092-DAC2-4563-969C-DE836DBFE4C6}">
      <dsp:nvSpPr>
        <dsp:cNvPr id="0" name=""/>
        <dsp:cNvSpPr/>
      </dsp:nvSpPr>
      <dsp:spPr>
        <a:xfrm>
          <a:off x="905031" y="1871048"/>
          <a:ext cx="6066777" cy="53478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EDUCARED (Fundación Telefónica)</a:t>
          </a:r>
        </a:p>
      </dsp:txBody>
      <dsp:txXfrm>
        <a:off x="905031" y="1871048"/>
        <a:ext cx="6066777" cy="534780"/>
      </dsp:txXfrm>
    </dsp:sp>
    <dsp:sp modelId="{FC1861D4-8653-417B-A7D2-8B05D80415E7}">
      <dsp:nvSpPr>
        <dsp:cNvPr id="0" name=""/>
        <dsp:cNvSpPr/>
      </dsp:nvSpPr>
      <dsp:spPr>
        <a:xfrm>
          <a:off x="570793" y="1804200"/>
          <a:ext cx="668475" cy="668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8CB91-C5F4-48A7-A117-1EF343DAF8F7}">
      <dsp:nvSpPr>
        <dsp:cNvPr id="0" name=""/>
        <dsp:cNvSpPr/>
      </dsp:nvSpPr>
      <dsp:spPr>
        <a:xfrm>
          <a:off x="787417" y="2672962"/>
          <a:ext cx="6184391" cy="534780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 err="1"/>
            <a:t>Concortv</a:t>
          </a:r>
          <a:endParaRPr lang="es-PE" sz="2000" kern="1200" dirty="0"/>
        </a:p>
      </dsp:txBody>
      <dsp:txXfrm>
        <a:off x="787417" y="2672962"/>
        <a:ext cx="6184391" cy="534780"/>
      </dsp:txXfrm>
    </dsp:sp>
    <dsp:sp modelId="{ECFCCBC3-1825-4416-B81E-F179052E241C}">
      <dsp:nvSpPr>
        <dsp:cNvPr id="0" name=""/>
        <dsp:cNvSpPr/>
      </dsp:nvSpPr>
      <dsp:spPr>
        <a:xfrm>
          <a:off x="453179" y="2606114"/>
          <a:ext cx="668475" cy="668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B51B3-F94E-4158-9348-FA8B4BAC8ABB}">
      <dsp:nvSpPr>
        <dsp:cNvPr id="0" name=""/>
        <dsp:cNvSpPr/>
      </dsp:nvSpPr>
      <dsp:spPr>
        <a:xfrm>
          <a:off x="404209" y="3474877"/>
          <a:ext cx="6567599" cy="53478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Universidades (PUCP, UTP)</a:t>
          </a:r>
        </a:p>
      </dsp:txBody>
      <dsp:txXfrm>
        <a:off x="404209" y="3474877"/>
        <a:ext cx="6567599" cy="534780"/>
      </dsp:txXfrm>
    </dsp:sp>
    <dsp:sp modelId="{1A5FA715-A2BF-40F5-844C-10E633A59EFD}">
      <dsp:nvSpPr>
        <dsp:cNvPr id="0" name=""/>
        <dsp:cNvSpPr/>
      </dsp:nvSpPr>
      <dsp:spPr>
        <a:xfrm>
          <a:off x="69971" y="3408029"/>
          <a:ext cx="668475" cy="668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D5F11-7D8D-463D-AFB2-115E09532635}">
      <dsp:nvSpPr>
        <dsp:cNvPr id="0" name=""/>
        <dsp:cNvSpPr/>
      </dsp:nvSpPr>
      <dsp:spPr>
        <a:xfrm rot="5400000">
          <a:off x="4887920" y="-1410526"/>
          <a:ext cx="2282931" cy="56747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Proyectos de aprendizajes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Iniciativas creativas de docentes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Sin apoyo directivo/institucional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Esporádicas y a partir de iniciativa docente.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Uso instrumental de los medios.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Algunas relacionadas con producción de medios (Podcast, cine, infografías, Apps)</a:t>
          </a:r>
        </a:p>
      </dsp:txBody>
      <dsp:txXfrm rot="-5400000">
        <a:off x="3192028" y="396810"/>
        <a:ext cx="5563272" cy="2060043"/>
      </dsp:txXfrm>
    </dsp:sp>
    <dsp:sp modelId="{99583BC0-8029-4DC9-A739-11412B9046BF}">
      <dsp:nvSpPr>
        <dsp:cNvPr id="0" name=""/>
        <dsp:cNvSpPr/>
      </dsp:nvSpPr>
      <dsp:spPr>
        <a:xfrm>
          <a:off x="0" y="0"/>
          <a:ext cx="3192028" cy="28536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5200" kern="1200" dirty="0"/>
            <a:t>Docentes</a:t>
          </a:r>
        </a:p>
      </dsp:txBody>
      <dsp:txXfrm>
        <a:off x="139304" y="139304"/>
        <a:ext cx="2913420" cy="25750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9A9D-0EF1-49ED-8896-6C695F1682BF}">
      <dsp:nvSpPr>
        <dsp:cNvPr id="0" name=""/>
        <dsp:cNvSpPr/>
      </dsp:nvSpPr>
      <dsp:spPr>
        <a:xfrm rot="5400000">
          <a:off x="5494094" y="-1779142"/>
          <a:ext cx="3037109" cy="659539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PE" sz="2000" b="1" kern="1200" dirty="0"/>
            <a:t>Apuestas institucionales: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000" kern="1200" dirty="0" err="1"/>
            <a:t>Pukllasunchis</a:t>
          </a:r>
          <a:r>
            <a:rPr lang="es-PE" sz="2000" kern="1200" dirty="0"/>
            <a:t>: Radio con niños y niñas andinos (Cusco)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000" kern="1200" dirty="0"/>
            <a:t>La Voz Paulina (Logros de Aprendizaje) (Arequipa)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000" kern="1200" dirty="0"/>
            <a:t>TIC,TAC,TEP en el aula digital (Ancash)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000" kern="1200" dirty="0"/>
            <a:t>Sobredosis del bien común – Programa digital  (Amazonas)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000" kern="1200" dirty="0"/>
            <a:t>Programa de Radio para mejorar la lectura (Urubamba)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kern="1200" dirty="0"/>
        </a:p>
      </dsp:txBody>
      <dsp:txXfrm rot="-5400000">
        <a:off x="3714950" y="148261"/>
        <a:ext cx="6447140" cy="2740591"/>
      </dsp:txXfrm>
    </dsp:sp>
    <dsp:sp modelId="{4AD80743-ABC6-4B05-98B2-51C36842B728}">
      <dsp:nvSpPr>
        <dsp:cNvPr id="0" name=""/>
        <dsp:cNvSpPr/>
      </dsp:nvSpPr>
      <dsp:spPr>
        <a:xfrm>
          <a:off x="5036" y="1482"/>
          <a:ext cx="3709912" cy="30341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IIEE</a:t>
          </a:r>
        </a:p>
      </dsp:txBody>
      <dsp:txXfrm>
        <a:off x="153151" y="149597"/>
        <a:ext cx="3413682" cy="27379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E3371-0923-40F6-9333-EED6B42C45D9}">
      <dsp:nvSpPr>
        <dsp:cNvPr id="0" name=""/>
        <dsp:cNvSpPr/>
      </dsp:nvSpPr>
      <dsp:spPr>
        <a:xfrm rot="5400000">
          <a:off x="4923333" y="-1129530"/>
          <a:ext cx="3046739" cy="60674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1" kern="1200" dirty="0"/>
            <a:t>Fe y Alegría: </a:t>
          </a:r>
          <a:r>
            <a:rPr lang="es-PE" sz="1600" kern="1200" dirty="0"/>
            <a:t>Capacitación en metodologías para uso de las tecnologías y recursos digitales/Implementación de escuelas piloto.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1" kern="1200" dirty="0" err="1"/>
            <a:t>Educared</a:t>
          </a:r>
          <a:r>
            <a:rPr lang="es-PE" sz="1600" b="1" kern="1200" dirty="0"/>
            <a:t> </a:t>
          </a:r>
          <a:r>
            <a:rPr lang="es-PE" sz="1600" kern="1200" dirty="0"/>
            <a:t>(Fundación Telefónica): Cursos para docentes, información, redes.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1" kern="1200" dirty="0"/>
            <a:t>Unicef: </a:t>
          </a:r>
          <a:r>
            <a:rPr lang="es-PE" sz="1600" kern="1200" dirty="0"/>
            <a:t>Tecnologías, conectividad y capacitación docente.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1" kern="1200" dirty="0"/>
            <a:t>Unesco: </a:t>
          </a:r>
          <a:r>
            <a:rPr lang="es-PE" sz="1600" kern="1200" dirty="0"/>
            <a:t>Espacios de diálogo sobre AMI, formación docente, incidencia en políticas públicas.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1" kern="1200" dirty="0" err="1"/>
            <a:t>Concortv</a:t>
          </a:r>
          <a:r>
            <a:rPr lang="es-PE" sz="1600" b="1" kern="1200" dirty="0"/>
            <a:t>: </a:t>
          </a:r>
          <a:r>
            <a:rPr lang="es-PE" sz="1600" kern="1200" dirty="0"/>
            <a:t>Capacitación a docentes, alianzas, espacios de diálogo, incidencia en políticas públicas y formación de redes.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1" kern="1200" dirty="0" err="1"/>
            <a:t>AmNmLh</a:t>
          </a:r>
          <a:r>
            <a:rPr lang="es-PE" sz="1600" b="1" kern="1200" dirty="0"/>
            <a:t>: </a:t>
          </a:r>
          <a:r>
            <a:rPr lang="es-PE" sz="1600" kern="1200" dirty="0" err="1"/>
            <a:t>Capacitacón</a:t>
          </a:r>
          <a:r>
            <a:rPr lang="es-PE" sz="1600" kern="1200" dirty="0"/>
            <a:t> docente y videojuegos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600" kern="1200" dirty="0"/>
        </a:p>
      </dsp:txBody>
      <dsp:txXfrm rot="-5400000">
        <a:off x="3412961" y="529572"/>
        <a:ext cx="5918754" cy="2749279"/>
      </dsp:txXfrm>
    </dsp:sp>
    <dsp:sp modelId="{B3946771-EFAB-4366-8605-8FDB442AAF30}">
      <dsp:nvSpPr>
        <dsp:cNvPr id="0" name=""/>
        <dsp:cNvSpPr/>
      </dsp:nvSpPr>
      <dsp:spPr>
        <a:xfrm>
          <a:off x="0" y="0"/>
          <a:ext cx="3412960" cy="38084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100" kern="1200" dirty="0"/>
            <a:t>Instituciones de sociedad civil</a:t>
          </a:r>
        </a:p>
      </dsp:txBody>
      <dsp:txXfrm>
        <a:off x="166607" y="166607"/>
        <a:ext cx="3079746" cy="347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C96D-72BD-4578-B8F3-3244AA19ED76}" type="datetimeFigureOut">
              <a:rPr lang="es-PE" smtClean="0"/>
              <a:t>4/07/2023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C4B57-2784-4DAD-887B-BFBD9A5455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259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4B57-2784-4DAD-887B-BFBD9A545561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054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C77FA8A-7BD9-B0AB-87C5-51F01FD4A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8"/>
            <a:ext cx="12192000" cy="685718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66377"/>
            <a:ext cx="9144000" cy="2387600"/>
          </a:xfrm>
        </p:spPr>
        <p:txBody>
          <a:bodyPr anchor="b"/>
          <a:lstStyle>
            <a:lvl1pPr algn="ctr">
              <a:defRPr lang="es-MX" sz="4400" b="1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6770"/>
            <a:ext cx="9144000" cy="1068353"/>
          </a:xfrm>
        </p:spPr>
        <p:txBody>
          <a:bodyPr/>
          <a:lstStyle>
            <a:lvl1pPr marL="0" indent="0" algn="ctr">
              <a:buNone/>
              <a:defRPr lang="es-MX" sz="2800" kern="1200" dirty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72871D-5F06-03B3-5A99-B8D35B47E4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4267" y="215991"/>
            <a:ext cx="2599352" cy="5536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B01DD3-6E1E-1081-EFC9-BB0E5A1049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3369" y="79138"/>
            <a:ext cx="1372222" cy="827368"/>
          </a:xfrm>
          <a:prstGeom prst="rect">
            <a:avLst/>
          </a:prstGeom>
        </p:spPr>
      </p:pic>
      <p:cxnSp>
        <p:nvCxnSpPr>
          <p:cNvPr id="13" name="Google Shape;58;p13">
            <a:extLst>
              <a:ext uri="{FF2B5EF4-FFF2-40B4-BE49-F238E27FC236}">
                <a16:creationId xmlns:a16="http://schemas.microsoft.com/office/drawing/2014/main" id="{CAAE8C1F-5F26-906B-35C2-E4A2AEE91858}"/>
              </a:ext>
            </a:extLst>
          </p:cNvPr>
          <p:cNvCxnSpPr>
            <a:cxnSpLocks/>
          </p:cNvCxnSpPr>
          <p:nvPr userDrawn="1"/>
        </p:nvCxnSpPr>
        <p:spPr>
          <a:xfrm>
            <a:off x="3790650" y="3786583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88E1873E-A3AA-C750-599A-43F2EC5E7BFC}"/>
              </a:ext>
            </a:extLst>
          </p:cNvPr>
          <p:cNvSpPr/>
          <p:nvPr userDrawn="1"/>
        </p:nvSpPr>
        <p:spPr>
          <a:xfrm>
            <a:off x="5715459" y="237685"/>
            <a:ext cx="1587477" cy="4960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ADSCRITO</a:t>
            </a:r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E85CB7A-4A07-6DB9-CFF5-7DC5796EB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1712"/>
            <a:ext cx="10515600" cy="1325563"/>
          </a:xfrm>
        </p:spPr>
        <p:txBody>
          <a:bodyPr/>
          <a:lstStyle>
            <a:lvl1pPr>
              <a:defRPr lang="es-PE" sz="4000" b="1" kern="1200" dirty="0">
                <a:solidFill>
                  <a:srgbClr val="002060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s-MX" dirty="0"/>
              <a:t>Título de tema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Redondear rectángulo de esquina del mismo lado 7">
            <a:extLst>
              <a:ext uri="{FF2B5EF4-FFF2-40B4-BE49-F238E27FC236}">
                <a16:creationId xmlns:a16="http://schemas.microsoft.com/office/drawing/2014/main" id="{FC10979A-3FE4-FDBD-AC68-BCE0303488CD}"/>
              </a:ext>
            </a:extLst>
          </p:cNvPr>
          <p:cNvSpPr/>
          <p:nvPr userDrawn="1"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D9ECF3-10D0-6C80-89C1-08687199D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2709" y="215991"/>
            <a:ext cx="2006008" cy="4298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07371A-2073-0E57-4F0C-D68E3120D6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8416" y="79138"/>
            <a:ext cx="1065384" cy="642363"/>
          </a:xfrm>
          <a:prstGeom prst="rect">
            <a:avLst/>
          </a:prstGeom>
        </p:spPr>
      </p:pic>
      <p:cxnSp>
        <p:nvCxnSpPr>
          <p:cNvPr id="12" name="Google Shape;58;p13">
            <a:extLst>
              <a:ext uri="{FF2B5EF4-FFF2-40B4-BE49-F238E27FC236}">
                <a16:creationId xmlns:a16="http://schemas.microsoft.com/office/drawing/2014/main" id="{7B237FDD-73E0-55D5-CE8C-C80C555472D8}"/>
              </a:ext>
            </a:extLst>
          </p:cNvPr>
          <p:cNvCxnSpPr>
            <a:cxnSpLocks/>
          </p:cNvCxnSpPr>
          <p:nvPr userDrawn="1"/>
        </p:nvCxnSpPr>
        <p:spPr>
          <a:xfrm>
            <a:off x="977111" y="2081075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865A3E7A-C031-C1FC-5793-E621F60C2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9538" y="2556587"/>
            <a:ext cx="5181600" cy="3620375"/>
          </a:xfrm>
        </p:spPr>
        <p:txBody>
          <a:bodyPr>
            <a:normAutofit/>
          </a:bodyPr>
          <a:lstStyle>
            <a:lvl1pPr>
              <a:buClr>
                <a:srgbClr val="E30412"/>
              </a:buClr>
              <a:defRPr lang="es-MX" sz="1800" kern="1200" dirty="0">
                <a:solidFill>
                  <a:srgbClr val="002060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buClr>
                <a:srgbClr val="E30412"/>
              </a:buClr>
              <a:defRPr lang="es-MX" sz="1800" kern="1200" dirty="0">
                <a:solidFill>
                  <a:srgbClr val="002060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>
              <a:buClr>
                <a:srgbClr val="E30412"/>
              </a:buClr>
              <a:defRPr lang="es-MX" sz="1800" kern="1200" dirty="0">
                <a:solidFill>
                  <a:srgbClr val="002060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>
              <a:buClr>
                <a:srgbClr val="E30412"/>
              </a:buClr>
              <a:defRPr lang="es-MX" sz="1800" kern="1200" dirty="0">
                <a:solidFill>
                  <a:srgbClr val="002060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>
              <a:buClr>
                <a:srgbClr val="E30412"/>
              </a:buClr>
              <a:defRPr lang="es-PE" sz="1800" kern="1200" dirty="0">
                <a:solidFill>
                  <a:srgbClr val="002060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PE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1EBDDDC-6681-A7E9-099B-365B01AEA8E1}"/>
              </a:ext>
            </a:extLst>
          </p:cNvPr>
          <p:cNvSpPr/>
          <p:nvPr userDrawn="1"/>
        </p:nvSpPr>
        <p:spPr>
          <a:xfrm>
            <a:off x="5861541" y="244269"/>
            <a:ext cx="1170855" cy="365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ADSCRITO</a:t>
            </a:r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E85CB7A-4A07-6DB9-CFF5-7DC5796EB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Redondear rectángulo de esquina del mismo lado 7">
            <a:extLst>
              <a:ext uri="{FF2B5EF4-FFF2-40B4-BE49-F238E27FC236}">
                <a16:creationId xmlns:a16="http://schemas.microsoft.com/office/drawing/2014/main" id="{FC10979A-3FE4-FDBD-AC68-BCE0303488CD}"/>
              </a:ext>
            </a:extLst>
          </p:cNvPr>
          <p:cNvSpPr/>
          <p:nvPr userDrawn="1"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D9ECF3-10D0-6C80-89C1-08687199D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2709" y="215991"/>
            <a:ext cx="2006008" cy="4298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07371A-2073-0E57-4F0C-D68E3120D6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8416" y="79138"/>
            <a:ext cx="1065384" cy="64236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EF02D8-6C8A-C89D-700E-17F4CB5992A5}"/>
              </a:ext>
            </a:extLst>
          </p:cNvPr>
          <p:cNvSpPr/>
          <p:nvPr userDrawn="1"/>
        </p:nvSpPr>
        <p:spPr>
          <a:xfrm>
            <a:off x="5861541" y="244269"/>
            <a:ext cx="1170855" cy="365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ADSCRITO</a:t>
            </a:r>
          </a:p>
        </p:txBody>
      </p:sp>
    </p:spTree>
    <p:extLst>
      <p:ext uri="{BB962C8B-B14F-4D97-AF65-F5344CB8AC3E}">
        <p14:creationId xmlns:p14="http://schemas.microsoft.com/office/powerpoint/2010/main" val="424772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1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625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286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D71EB97-7C89-1A84-AC26-EE8A9F912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137" y="2799981"/>
            <a:ext cx="1735623" cy="2852737"/>
          </a:xfrm>
        </p:spPr>
        <p:txBody>
          <a:bodyPr anchor="b"/>
          <a:lstStyle>
            <a:lvl1pPr>
              <a:defRPr lang="es-MX" sz="9600" b="1" kern="1200" dirty="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s-PE" sz="96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</a:t>
            </a:r>
            <a:r>
              <a:rPr lang="es-PE" sz="4800" b="0" i="0" dirty="0" err="1">
                <a:solidFill>
                  <a:srgbClr val="E2EEFF"/>
                </a:solidFill>
                <a:effectLst/>
                <a:latin typeface="Poppins" pitchFamily="2" charset="77"/>
                <a:cs typeface="Poppins" pitchFamily="2" charset="77"/>
              </a:rPr>
              <a:t>º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1784" y="4655976"/>
            <a:ext cx="7196882" cy="1070561"/>
          </a:xfrm>
        </p:spPr>
        <p:txBody>
          <a:bodyPr/>
          <a:lstStyle>
            <a:lvl1pPr marL="0" indent="0">
              <a:buNone/>
              <a:defRPr lang="es-MX" sz="5400" b="1" kern="1200" dirty="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SEPARADOR PÁGINA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Google Shape;58;p13">
            <a:extLst>
              <a:ext uri="{FF2B5EF4-FFF2-40B4-BE49-F238E27FC236}">
                <a16:creationId xmlns:a16="http://schemas.microsoft.com/office/drawing/2014/main" id="{166E2230-0BA3-0E4E-E341-EFC43B35FEEC}"/>
              </a:ext>
            </a:extLst>
          </p:cNvPr>
          <p:cNvCxnSpPr>
            <a:cxnSpLocks/>
          </p:cNvCxnSpPr>
          <p:nvPr userDrawn="1"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Redondear rectángulo de esquina del mismo lado 7">
            <a:extLst>
              <a:ext uri="{FF2B5EF4-FFF2-40B4-BE49-F238E27FC236}">
                <a16:creationId xmlns:a16="http://schemas.microsoft.com/office/drawing/2014/main" id="{31F3B820-6996-2846-0D53-BABEF969663C}"/>
              </a:ext>
            </a:extLst>
          </p:cNvPr>
          <p:cNvSpPr/>
          <p:nvPr userDrawn="1"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9F7670A-F2B8-9B68-D222-1876CA8FD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8416" y="79138"/>
            <a:ext cx="1065384" cy="64236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9B6D550-A744-DA18-58E8-82B661360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22709" y="215991"/>
            <a:ext cx="2006008" cy="42985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0984BC0-91D5-6740-CCBC-82EBE65BD132}"/>
              </a:ext>
            </a:extLst>
          </p:cNvPr>
          <p:cNvSpPr/>
          <p:nvPr userDrawn="1"/>
        </p:nvSpPr>
        <p:spPr>
          <a:xfrm>
            <a:off x="5861541" y="244269"/>
            <a:ext cx="1170855" cy="365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ADSCRITO</a:t>
            </a:r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918708F-120E-6076-7FFB-05AC23DC2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6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dirty="0"/>
              <a:t>DIAGNÓSTICO DE LA ALFABETIZACÓN MEDIÁTICA INFORMACIONAL (AMI) EN EL PERÚ</a:t>
            </a:r>
            <a:r>
              <a:rPr lang="es-E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endParaRPr lang="es-PE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295C41F-9991-6AD6-328A-CD755B946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203" y="3848266"/>
            <a:ext cx="9144000" cy="1068353"/>
          </a:xfrm>
        </p:spPr>
        <p:txBody>
          <a:bodyPr/>
          <a:lstStyle/>
          <a:p>
            <a:r>
              <a:rPr lang="es-PE" dirty="0" err="1"/>
              <a:t>Concortv</a:t>
            </a:r>
            <a:endParaRPr lang="es-PE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s-PE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778C215-1A78-1C03-49DA-3F4B4E8C807D}"/>
              </a:ext>
            </a:extLst>
          </p:cNvPr>
          <p:cNvSpPr txBox="1">
            <a:spLocks/>
          </p:cNvSpPr>
          <p:nvPr/>
        </p:nvSpPr>
        <p:spPr>
          <a:xfrm>
            <a:off x="5078437" y="6034015"/>
            <a:ext cx="2035126" cy="58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spc="3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2023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E9B849-2632-4FE1-8C99-304804959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18" y="52604"/>
            <a:ext cx="1872394" cy="9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4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73DF7-BDCE-46ED-6FA1-8186D2FF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AMI y vínculos con el currículo nacional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33EAA4-5C38-4716-84CD-42C7B4FE2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sp>
        <p:nvSpPr>
          <p:cNvPr id="7" name="Cuadro de texto 3"/>
          <p:cNvSpPr txBox="1"/>
          <p:nvPr/>
        </p:nvSpPr>
        <p:spPr>
          <a:xfrm>
            <a:off x="7060809" y="2279643"/>
            <a:ext cx="4572000" cy="3821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COMPETENCIA 7. Se comunica oralmente en su lengua materna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COMPETENCIA 8. Lee diversos tipos de textos escritos en su lengua materna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COMPETENCIA 9. Escribe diversos tipos de textos en lengua materna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COMPETENCIA 10. Se comunica oralmente en castellano como segunda lengua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COMPETENCIA 11. Lee diversos tipos de textos escritos en castellano como segunda lengua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COMPETENCIA 12. Escribe diversos tipos de textos en castellano como segunda lengua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12310"/>
          <a:stretch/>
        </p:blipFill>
        <p:spPr>
          <a:xfrm>
            <a:off x="5167507" y="2870090"/>
            <a:ext cx="1732510" cy="2301517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44100515"/>
              </p:ext>
            </p:extLst>
          </p:nvPr>
        </p:nvGraphicFramePr>
        <p:xfrm>
          <a:off x="547855" y="2615776"/>
          <a:ext cx="4458860" cy="314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1638925" y="6339698"/>
            <a:ext cx="906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chemeClr val="accent1">
                    <a:lumMod val="75000"/>
                  </a:schemeClr>
                </a:solidFill>
              </a:rPr>
              <a:t>AMI puede desarrollarse de manera transversal y apoyar en los logros de aprendizaje.</a:t>
            </a:r>
          </a:p>
        </p:txBody>
      </p:sp>
    </p:spTree>
    <p:extLst>
      <p:ext uri="{BB962C8B-B14F-4D97-AF65-F5344CB8AC3E}">
        <p14:creationId xmlns:p14="http://schemas.microsoft.com/office/powerpoint/2010/main" val="47284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90" y="828024"/>
            <a:ext cx="10515600" cy="1074368"/>
          </a:xfrm>
        </p:spPr>
        <p:txBody>
          <a:bodyPr>
            <a:normAutofit/>
          </a:bodyPr>
          <a:lstStyle/>
          <a:p>
            <a:r>
              <a:rPr lang="es-PE" dirty="0"/>
              <a:t>Docentes: </a:t>
            </a:r>
            <a:r>
              <a:rPr lang="es-PE" sz="3600" dirty="0"/>
              <a:t>comprensiones sobre AMI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8" b="13568"/>
          <a:stretch/>
        </p:blipFill>
        <p:spPr bwMode="auto">
          <a:xfrm>
            <a:off x="6616946" y="2430031"/>
            <a:ext cx="4914900" cy="3773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0" y="1702841"/>
            <a:ext cx="12192000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Resultados de encuesta a 169 docentes  de los niveles de inicial, primaria y secundaria.</a:t>
            </a:r>
            <a:endParaRPr lang="es-PE" sz="1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21077401"/>
              </p:ext>
            </p:extLst>
          </p:nvPr>
        </p:nvGraphicFramePr>
        <p:xfrm>
          <a:off x="0" y="2427758"/>
          <a:ext cx="6240026" cy="377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41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3" y="871687"/>
            <a:ext cx="11242900" cy="1325563"/>
          </a:xfrm>
        </p:spPr>
        <p:txBody>
          <a:bodyPr>
            <a:normAutofit/>
          </a:bodyPr>
          <a:lstStyle/>
          <a:p>
            <a:r>
              <a:rPr lang="es-PE" sz="3600" dirty="0"/>
              <a:t>Alto interés Vs. Dificultad para desarrollar AMI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t="27836" r="23315"/>
          <a:stretch/>
        </p:blipFill>
        <p:spPr bwMode="auto">
          <a:xfrm>
            <a:off x="823913" y="3087738"/>
            <a:ext cx="3671668" cy="221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27837" r="1826" b="5684"/>
          <a:stretch/>
        </p:blipFill>
        <p:spPr bwMode="auto">
          <a:xfrm>
            <a:off x="6096000" y="2923291"/>
            <a:ext cx="4726744" cy="2041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CE11B2-23F4-433A-AF3B-41937341AEFC}"/>
              </a:ext>
            </a:extLst>
          </p:cNvPr>
          <p:cNvSpPr txBox="1"/>
          <p:nvPr/>
        </p:nvSpPr>
        <p:spPr>
          <a:xfrm>
            <a:off x="1137396" y="2273162"/>
            <a:ext cx="304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Nivel de importancia AMI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B72719-78D4-4947-B8BE-88C669CD1701}"/>
              </a:ext>
            </a:extLst>
          </p:cNvPr>
          <p:cNvSpPr txBox="1"/>
          <p:nvPr/>
        </p:nvSpPr>
        <p:spPr>
          <a:xfrm>
            <a:off x="6336104" y="2313878"/>
            <a:ext cx="448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Mayor dificultad para desarrollar AMI</a:t>
            </a:r>
          </a:p>
        </p:txBody>
      </p:sp>
    </p:spTree>
    <p:extLst>
      <p:ext uri="{BB962C8B-B14F-4D97-AF65-F5344CB8AC3E}">
        <p14:creationId xmlns:p14="http://schemas.microsoft.com/office/powerpoint/2010/main" val="4467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3" y="871687"/>
            <a:ext cx="11242900" cy="1325563"/>
          </a:xfrm>
        </p:spPr>
        <p:txBody>
          <a:bodyPr/>
          <a:lstStyle/>
          <a:p>
            <a:r>
              <a:rPr lang="es-PE" dirty="0"/>
              <a:t>Alto interés Vs. Dificultad para desarrollar AMI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9290469-2C9F-4EC9-9888-7ADD96530A97}"/>
              </a:ext>
            </a:extLst>
          </p:cNvPr>
          <p:cNvSpPr txBox="1"/>
          <p:nvPr/>
        </p:nvSpPr>
        <p:spPr>
          <a:xfrm>
            <a:off x="1209821" y="2423899"/>
            <a:ext cx="9772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P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identificó un nivel alto de importancia (131 respuestas) al desarrollo de la alfabetización mediática en el aula,  las razones de esta valoración se concentraron en tres aspectos claves</a:t>
            </a:r>
            <a:r>
              <a:rPr lang="es-PE" sz="20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la mejora de los aprendizajes de sus estudiantes, la aplicación/ o potenciar en la práctica pedagógica y  en la demanda del entorno mediático y digital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6B2DE2-FAF3-4CE7-9A4B-20D264AC48D8}"/>
              </a:ext>
            </a:extLst>
          </p:cNvPr>
          <p:cNvSpPr txBox="1"/>
          <p:nvPr/>
        </p:nvSpPr>
        <p:spPr>
          <a:xfrm>
            <a:off x="1209821" y="3910546"/>
            <a:ext cx="9481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P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dificultad principal para la implementación de AMI, que los docentes reconocen es la falta de capacitación. No encuentran oferta formativa sobre AMI.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P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presupuesto es otro factor limitante también fue expuesto en la identificación de experiencias de aula.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P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ello se suma la sobrecarga laboral de la y el docente para impulsar este tipo de actividades.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9144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2" y="871687"/>
            <a:ext cx="10866339" cy="1325563"/>
          </a:xfrm>
        </p:spPr>
        <p:txBody>
          <a:bodyPr/>
          <a:lstStyle/>
          <a:p>
            <a:r>
              <a:rPr lang="es-PE" dirty="0"/>
              <a:t>Capacitación en AMI y temas de interés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95478F-754E-44FF-A6DF-C9746EB29A67}"/>
              </a:ext>
            </a:extLst>
          </p:cNvPr>
          <p:cNvSpPr txBox="1"/>
          <p:nvPr/>
        </p:nvSpPr>
        <p:spPr>
          <a:xfrm>
            <a:off x="938213" y="5103674"/>
            <a:ext cx="10401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PE" dirty="0"/>
          </a:p>
          <a:p>
            <a:r>
              <a:rPr lang="es-PE" b="1" dirty="0"/>
              <a:t>El alto interés de docentes por la capacitación sobre AMI se hace evidente</a:t>
            </a:r>
            <a:r>
              <a:rPr lang="es-PE" dirty="0"/>
              <a:t>, más aún en tiempos post-pandemia. Si bien, en la expectativa sobre la formación se hace hincapié en el objetivo de mejorar los aprendizajes de estudiantes, también se busca desarrollar capacidades para una docencia AMI. </a:t>
            </a:r>
            <a:endParaRPr lang="es-ES" b="1" dirty="0"/>
          </a:p>
        </p:txBody>
      </p:sp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253"/>
            <a:ext cx="5659925" cy="285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73" y="2146253"/>
            <a:ext cx="6045698" cy="285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88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2" y="871687"/>
            <a:ext cx="10866339" cy="1325563"/>
          </a:xfrm>
        </p:spPr>
        <p:txBody>
          <a:bodyPr/>
          <a:lstStyle/>
          <a:p>
            <a:r>
              <a:rPr lang="es-PE" dirty="0"/>
              <a:t>Capacitación en AMI y temas de interés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95478F-754E-44FF-A6DF-C9746EB29A67}"/>
              </a:ext>
            </a:extLst>
          </p:cNvPr>
          <p:cNvSpPr txBox="1"/>
          <p:nvPr/>
        </p:nvSpPr>
        <p:spPr>
          <a:xfrm>
            <a:off x="895350" y="2143669"/>
            <a:ext cx="104013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P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/>
              <a:t>El 51, 5% consideró las  metodologías para el uso de medios de comunicación en el proceso de aprendizaje. Este porcentaje de interés muestra una visión instrumental sobre los medios de comunicación y a las tecnologías colocándolos como recursos o herramientas para el proceso educativo.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/>
              <a:t>El 25% de docentes consideró relevante la capacitación para la producción de medios. Contrario al grueso de docentes, este grupo planteó la demanda formativa para la creación de medios, espacios y plataformas, que posibiliten la expresión de sus estudiantes como parte del proceso educativo.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/>
              <a:t>Un 22, 2% de docentes planteó la necesidad de una formación en metodologías para el análisis crítico de los medios.</a:t>
            </a:r>
          </a:p>
        </p:txBody>
      </p:sp>
    </p:spTree>
    <p:extLst>
      <p:ext uri="{BB962C8B-B14F-4D97-AF65-F5344CB8AC3E}">
        <p14:creationId xmlns:p14="http://schemas.microsoft.com/office/powerpoint/2010/main" val="3396037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164" y="876841"/>
            <a:ext cx="10971121" cy="1325563"/>
          </a:xfrm>
        </p:spPr>
        <p:txBody>
          <a:bodyPr/>
          <a:lstStyle/>
          <a:p>
            <a:r>
              <a:rPr lang="es-PE" dirty="0"/>
              <a:t>Oferta formativa desarticulada e insuficiente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677453" y="1948722"/>
            <a:ext cx="5931241" cy="5014210"/>
            <a:chOff x="3188678" y="1819101"/>
            <a:chExt cx="5796462" cy="5043121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D90D8077-1D41-6FF1-B207-44597122CF16}"/>
                </a:ext>
              </a:extLst>
            </p:cNvPr>
            <p:cNvGrpSpPr/>
            <p:nvPr/>
          </p:nvGrpSpPr>
          <p:grpSpPr>
            <a:xfrm>
              <a:off x="3188678" y="1819101"/>
              <a:ext cx="5796462" cy="5043121"/>
              <a:chOff x="1100579" y="1231749"/>
              <a:chExt cx="5796462" cy="5043121"/>
            </a:xfrm>
          </p:grpSpPr>
          <p:sp>
            <p:nvSpPr>
              <p:cNvPr id="9" name="Google Shape;905;p79">
                <a:extLst>
                  <a:ext uri="{FF2B5EF4-FFF2-40B4-BE49-F238E27FC236}">
                    <a16:creationId xmlns:a16="http://schemas.microsoft.com/office/drawing/2014/main" id="{8CDBDACC-2548-E61B-810C-2B424DB5DC03}"/>
                  </a:ext>
                </a:extLst>
              </p:cNvPr>
              <p:cNvSpPr/>
              <p:nvPr/>
            </p:nvSpPr>
            <p:spPr>
              <a:xfrm>
                <a:off x="3844101" y="1875402"/>
                <a:ext cx="1647300" cy="16053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8437" y="354"/>
                    </a:lnTo>
                    <a:lnTo>
                      <a:pt x="16825" y="1216"/>
                    </a:lnTo>
                    <a:lnTo>
                      <a:pt x="25016" y="2635"/>
                    </a:lnTo>
                    <a:lnTo>
                      <a:pt x="33009" y="4408"/>
                    </a:lnTo>
                    <a:lnTo>
                      <a:pt x="40756" y="6689"/>
                    </a:lnTo>
                    <a:lnTo>
                      <a:pt x="48404" y="9476"/>
                    </a:lnTo>
                    <a:lnTo>
                      <a:pt x="55805" y="12618"/>
                    </a:lnTo>
                    <a:lnTo>
                      <a:pt x="63059" y="16165"/>
                    </a:lnTo>
                    <a:lnTo>
                      <a:pt x="70016" y="20168"/>
                    </a:lnTo>
                    <a:lnTo>
                      <a:pt x="76776" y="24476"/>
                    </a:lnTo>
                    <a:lnTo>
                      <a:pt x="83190" y="29239"/>
                    </a:lnTo>
                    <a:lnTo>
                      <a:pt x="89407" y="34307"/>
                    </a:lnTo>
                    <a:lnTo>
                      <a:pt x="95279" y="39679"/>
                    </a:lnTo>
                    <a:lnTo>
                      <a:pt x="100855" y="45456"/>
                    </a:lnTo>
                    <a:lnTo>
                      <a:pt x="106233" y="51537"/>
                    </a:lnTo>
                    <a:lnTo>
                      <a:pt x="111118" y="57922"/>
                    </a:lnTo>
                    <a:lnTo>
                      <a:pt x="115756" y="64560"/>
                    </a:lnTo>
                    <a:lnTo>
                      <a:pt x="120000" y="71452"/>
                    </a:lnTo>
                    <a:lnTo>
                      <a:pt x="82253" y="93293"/>
                    </a:lnTo>
                    <a:lnTo>
                      <a:pt x="85953" y="93902"/>
                    </a:lnTo>
                    <a:lnTo>
                      <a:pt x="88618" y="94358"/>
                    </a:lnTo>
                    <a:lnTo>
                      <a:pt x="90345" y="94915"/>
                    </a:lnTo>
                    <a:lnTo>
                      <a:pt x="91924" y="95625"/>
                    </a:lnTo>
                    <a:lnTo>
                      <a:pt x="93305" y="96689"/>
                    </a:lnTo>
                    <a:lnTo>
                      <a:pt x="94588" y="97905"/>
                    </a:lnTo>
                    <a:lnTo>
                      <a:pt x="95526" y="99425"/>
                    </a:lnTo>
                    <a:lnTo>
                      <a:pt x="96414" y="101250"/>
                    </a:lnTo>
                    <a:lnTo>
                      <a:pt x="96759" y="103226"/>
                    </a:lnTo>
                    <a:lnTo>
                      <a:pt x="96809" y="105152"/>
                    </a:lnTo>
                    <a:lnTo>
                      <a:pt x="96463" y="107077"/>
                    </a:lnTo>
                    <a:lnTo>
                      <a:pt x="95773" y="108952"/>
                    </a:lnTo>
                    <a:lnTo>
                      <a:pt x="94736" y="110574"/>
                    </a:lnTo>
                    <a:lnTo>
                      <a:pt x="93453" y="112043"/>
                    </a:lnTo>
                    <a:lnTo>
                      <a:pt x="91825" y="113209"/>
                    </a:lnTo>
                    <a:lnTo>
                      <a:pt x="90000" y="114070"/>
                    </a:lnTo>
                    <a:lnTo>
                      <a:pt x="88125" y="114425"/>
                    </a:lnTo>
                    <a:lnTo>
                      <a:pt x="86151" y="114527"/>
                    </a:lnTo>
                    <a:lnTo>
                      <a:pt x="84325" y="114172"/>
                    </a:lnTo>
                    <a:lnTo>
                      <a:pt x="82549" y="113462"/>
                    </a:lnTo>
                    <a:lnTo>
                      <a:pt x="80871" y="112398"/>
                    </a:lnTo>
                    <a:lnTo>
                      <a:pt x="79490" y="111081"/>
                    </a:lnTo>
                    <a:lnTo>
                      <a:pt x="78404" y="109408"/>
                    </a:lnTo>
                    <a:lnTo>
                      <a:pt x="77516" y="107280"/>
                    </a:lnTo>
                    <a:lnTo>
                      <a:pt x="77121" y="105152"/>
                    </a:lnTo>
                    <a:lnTo>
                      <a:pt x="77171" y="102871"/>
                    </a:lnTo>
                    <a:lnTo>
                      <a:pt x="77812" y="100743"/>
                    </a:lnTo>
                    <a:lnTo>
                      <a:pt x="78750" y="98260"/>
                    </a:lnTo>
                    <a:lnTo>
                      <a:pt x="80131" y="94560"/>
                    </a:lnTo>
                    <a:lnTo>
                      <a:pt x="36167" y="120000"/>
                    </a:lnTo>
                    <a:lnTo>
                      <a:pt x="33453" y="116148"/>
                    </a:lnTo>
                    <a:lnTo>
                      <a:pt x="30246" y="112500"/>
                    </a:lnTo>
                    <a:lnTo>
                      <a:pt x="26694" y="109206"/>
                    </a:lnTo>
                    <a:lnTo>
                      <a:pt x="22944" y="106418"/>
                    </a:lnTo>
                    <a:lnTo>
                      <a:pt x="18799" y="103935"/>
                    </a:lnTo>
                    <a:lnTo>
                      <a:pt x="14407" y="101908"/>
                    </a:lnTo>
                    <a:lnTo>
                      <a:pt x="9819" y="100287"/>
                    </a:lnTo>
                    <a:lnTo>
                      <a:pt x="5032" y="99324"/>
                    </a:lnTo>
                    <a:lnTo>
                      <a:pt x="0" y="98766"/>
                    </a:lnTo>
                    <a:lnTo>
                      <a:pt x="0" y="58885"/>
                    </a:lnTo>
                    <a:lnTo>
                      <a:pt x="2269" y="59949"/>
                    </a:lnTo>
                    <a:lnTo>
                      <a:pt x="4687" y="60557"/>
                    </a:lnTo>
                    <a:lnTo>
                      <a:pt x="7154" y="60861"/>
                    </a:lnTo>
                    <a:lnTo>
                      <a:pt x="9769" y="60557"/>
                    </a:lnTo>
                    <a:lnTo>
                      <a:pt x="12236" y="59847"/>
                    </a:lnTo>
                    <a:lnTo>
                      <a:pt x="14506" y="58783"/>
                    </a:lnTo>
                    <a:lnTo>
                      <a:pt x="16480" y="57314"/>
                    </a:lnTo>
                    <a:lnTo>
                      <a:pt x="18256" y="55540"/>
                    </a:lnTo>
                    <a:lnTo>
                      <a:pt x="19638" y="53513"/>
                    </a:lnTo>
                    <a:lnTo>
                      <a:pt x="20674" y="51131"/>
                    </a:lnTo>
                    <a:lnTo>
                      <a:pt x="21365" y="48648"/>
                    </a:lnTo>
                    <a:lnTo>
                      <a:pt x="21611" y="45962"/>
                    </a:lnTo>
                    <a:lnTo>
                      <a:pt x="21365" y="43327"/>
                    </a:lnTo>
                    <a:lnTo>
                      <a:pt x="20674" y="40844"/>
                    </a:lnTo>
                    <a:lnTo>
                      <a:pt x="19638" y="38462"/>
                    </a:lnTo>
                    <a:lnTo>
                      <a:pt x="18256" y="36435"/>
                    </a:lnTo>
                    <a:lnTo>
                      <a:pt x="16480" y="34662"/>
                    </a:lnTo>
                    <a:lnTo>
                      <a:pt x="14506" y="33141"/>
                    </a:lnTo>
                    <a:lnTo>
                      <a:pt x="12236" y="32077"/>
                    </a:lnTo>
                    <a:lnTo>
                      <a:pt x="9769" y="31368"/>
                    </a:lnTo>
                    <a:lnTo>
                      <a:pt x="7154" y="31114"/>
                    </a:lnTo>
                    <a:lnTo>
                      <a:pt x="4687" y="31368"/>
                    </a:lnTo>
                    <a:lnTo>
                      <a:pt x="2269" y="32027"/>
                    </a:lnTo>
                    <a:lnTo>
                      <a:pt x="0" y="330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906;p79">
                <a:extLst>
                  <a:ext uri="{FF2B5EF4-FFF2-40B4-BE49-F238E27FC236}">
                    <a16:creationId xmlns:a16="http://schemas.microsoft.com/office/drawing/2014/main" id="{11D0C40B-8428-44A2-143A-1A79EE992937}"/>
                  </a:ext>
                </a:extLst>
              </p:cNvPr>
              <p:cNvSpPr/>
              <p:nvPr/>
            </p:nvSpPr>
            <p:spPr>
              <a:xfrm>
                <a:off x="1100579" y="4665370"/>
                <a:ext cx="1659600" cy="1609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83152" y="0"/>
                    </a:moveTo>
                    <a:lnTo>
                      <a:pt x="85700" y="3639"/>
                    </a:lnTo>
                    <a:lnTo>
                      <a:pt x="88542" y="6975"/>
                    </a:lnTo>
                    <a:lnTo>
                      <a:pt x="91727" y="10058"/>
                    </a:lnTo>
                    <a:lnTo>
                      <a:pt x="95108" y="12889"/>
                    </a:lnTo>
                    <a:lnTo>
                      <a:pt x="98734" y="15265"/>
                    </a:lnTo>
                    <a:lnTo>
                      <a:pt x="102654" y="17287"/>
                    </a:lnTo>
                    <a:lnTo>
                      <a:pt x="106770" y="18955"/>
                    </a:lnTo>
                    <a:lnTo>
                      <a:pt x="111033" y="20320"/>
                    </a:lnTo>
                    <a:lnTo>
                      <a:pt x="115394" y="21078"/>
                    </a:lnTo>
                    <a:lnTo>
                      <a:pt x="120000" y="21432"/>
                    </a:lnTo>
                    <a:lnTo>
                      <a:pt x="119755" y="60202"/>
                    </a:lnTo>
                    <a:lnTo>
                      <a:pt x="117550" y="59140"/>
                    </a:lnTo>
                    <a:lnTo>
                      <a:pt x="115149" y="58433"/>
                    </a:lnTo>
                    <a:lnTo>
                      <a:pt x="112650" y="58230"/>
                    </a:lnTo>
                    <a:lnTo>
                      <a:pt x="112552" y="58230"/>
                    </a:lnTo>
                    <a:lnTo>
                      <a:pt x="110004" y="58433"/>
                    </a:lnTo>
                    <a:lnTo>
                      <a:pt x="107603" y="59140"/>
                    </a:lnTo>
                    <a:lnTo>
                      <a:pt x="105398" y="60202"/>
                    </a:lnTo>
                    <a:lnTo>
                      <a:pt x="103340" y="61668"/>
                    </a:lnTo>
                    <a:lnTo>
                      <a:pt x="101625" y="63437"/>
                    </a:lnTo>
                    <a:lnTo>
                      <a:pt x="100253" y="65459"/>
                    </a:lnTo>
                    <a:lnTo>
                      <a:pt x="99126" y="67784"/>
                    </a:lnTo>
                    <a:lnTo>
                      <a:pt x="98440" y="70261"/>
                    </a:lnTo>
                    <a:lnTo>
                      <a:pt x="98195" y="72889"/>
                    </a:lnTo>
                    <a:lnTo>
                      <a:pt x="98440" y="75518"/>
                    </a:lnTo>
                    <a:lnTo>
                      <a:pt x="99077" y="78096"/>
                    </a:lnTo>
                    <a:lnTo>
                      <a:pt x="100155" y="80370"/>
                    </a:lnTo>
                    <a:lnTo>
                      <a:pt x="101527" y="82392"/>
                    </a:lnTo>
                    <a:lnTo>
                      <a:pt x="103242" y="84262"/>
                    </a:lnTo>
                    <a:lnTo>
                      <a:pt x="105202" y="85779"/>
                    </a:lnTo>
                    <a:lnTo>
                      <a:pt x="107505" y="86840"/>
                    </a:lnTo>
                    <a:lnTo>
                      <a:pt x="109906" y="87548"/>
                    </a:lnTo>
                    <a:lnTo>
                      <a:pt x="112503" y="87801"/>
                    </a:lnTo>
                    <a:lnTo>
                      <a:pt x="112552" y="87801"/>
                    </a:lnTo>
                    <a:lnTo>
                      <a:pt x="115051" y="87598"/>
                    </a:lnTo>
                    <a:lnTo>
                      <a:pt x="117354" y="86891"/>
                    </a:lnTo>
                    <a:lnTo>
                      <a:pt x="119608" y="85930"/>
                    </a:lnTo>
                    <a:lnTo>
                      <a:pt x="119314" y="120000"/>
                    </a:lnTo>
                    <a:lnTo>
                      <a:pt x="110935" y="119646"/>
                    </a:lnTo>
                    <a:lnTo>
                      <a:pt x="102654" y="118786"/>
                    </a:lnTo>
                    <a:lnTo>
                      <a:pt x="94520" y="117371"/>
                    </a:lnTo>
                    <a:lnTo>
                      <a:pt x="86582" y="115501"/>
                    </a:lnTo>
                    <a:lnTo>
                      <a:pt x="78791" y="113277"/>
                    </a:lnTo>
                    <a:lnTo>
                      <a:pt x="71245" y="110547"/>
                    </a:lnTo>
                    <a:lnTo>
                      <a:pt x="63846" y="107363"/>
                    </a:lnTo>
                    <a:lnTo>
                      <a:pt x="56643" y="103774"/>
                    </a:lnTo>
                    <a:lnTo>
                      <a:pt x="49734" y="99780"/>
                    </a:lnTo>
                    <a:lnTo>
                      <a:pt x="43021" y="95484"/>
                    </a:lnTo>
                    <a:lnTo>
                      <a:pt x="36651" y="90783"/>
                    </a:lnTo>
                    <a:lnTo>
                      <a:pt x="30477" y="85678"/>
                    </a:lnTo>
                    <a:lnTo>
                      <a:pt x="24548" y="80320"/>
                    </a:lnTo>
                    <a:lnTo>
                      <a:pt x="19011" y="74557"/>
                    </a:lnTo>
                    <a:lnTo>
                      <a:pt x="13768" y="68491"/>
                    </a:lnTo>
                    <a:lnTo>
                      <a:pt x="8819" y="62122"/>
                    </a:lnTo>
                    <a:lnTo>
                      <a:pt x="4213" y="55501"/>
                    </a:lnTo>
                    <a:lnTo>
                      <a:pt x="0" y="48626"/>
                    </a:lnTo>
                    <a:lnTo>
                      <a:pt x="38758" y="26032"/>
                    </a:lnTo>
                    <a:lnTo>
                      <a:pt x="35328" y="25425"/>
                    </a:lnTo>
                    <a:lnTo>
                      <a:pt x="32437" y="24869"/>
                    </a:lnTo>
                    <a:lnTo>
                      <a:pt x="30722" y="24465"/>
                    </a:lnTo>
                    <a:lnTo>
                      <a:pt x="29203" y="23656"/>
                    </a:lnTo>
                    <a:lnTo>
                      <a:pt x="27733" y="22695"/>
                    </a:lnTo>
                    <a:lnTo>
                      <a:pt x="26557" y="21432"/>
                    </a:lnTo>
                    <a:lnTo>
                      <a:pt x="25577" y="19966"/>
                    </a:lnTo>
                    <a:lnTo>
                      <a:pt x="24744" y="17994"/>
                    </a:lnTo>
                    <a:lnTo>
                      <a:pt x="24303" y="16074"/>
                    </a:lnTo>
                    <a:lnTo>
                      <a:pt x="24303" y="14102"/>
                    </a:lnTo>
                    <a:lnTo>
                      <a:pt x="24646" y="12283"/>
                    </a:lnTo>
                    <a:lnTo>
                      <a:pt x="25332" y="10412"/>
                    </a:lnTo>
                    <a:lnTo>
                      <a:pt x="26263" y="8744"/>
                    </a:lnTo>
                    <a:lnTo>
                      <a:pt x="27635" y="7329"/>
                    </a:lnTo>
                    <a:lnTo>
                      <a:pt x="29252" y="6116"/>
                    </a:lnTo>
                    <a:lnTo>
                      <a:pt x="31065" y="5307"/>
                    </a:lnTo>
                    <a:lnTo>
                      <a:pt x="32927" y="4852"/>
                    </a:lnTo>
                    <a:lnTo>
                      <a:pt x="34838" y="4852"/>
                    </a:lnTo>
                    <a:lnTo>
                      <a:pt x="36700" y="5206"/>
                    </a:lnTo>
                    <a:lnTo>
                      <a:pt x="38415" y="5914"/>
                    </a:lnTo>
                    <a:lnTo>
                      <a:pt x="40032" y="6874"/>
                    </a:lnTo>
                    <a:lnTo>
                      <a:pt x="41502" y="8289"/>
                    </a:lnTo>
                    <a:lnTo>
                      <a:pt x="42629" y="9957"/>
                    </a:lnTo>
                    <a:lnTo>
                      <a:pt x="43462" y="12030"/>
                    </a:lnTo>
                    <a:lnTo>
                      <a:pt x="43903" y="14203"/>
                    </a:lnTo>
                    <a:lnTo>
                      <a:pt x="43805" y="16427"/>
                    </a:lnTo>
                    <a:lnTo>
                      <a:pt x="43217" y="18601"/>
                    </a:lnTo>
                    <a:lnTo>
                      <a:pt x="42188" y="21381"/>
                    </a:lnTo>
                    <a:lnTo>
                      <a:pt x="40914" y="24717"/>
                    </a:lnTo>
                    <a:lnTo>
                      <a:pt x="831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907;p79">
                <a:extLst>
                  <a:ext uri="{FF2B5EF4-FFF2-40B4-BE49-F238E27FC236}">
                    <a16:creationId xmlns:a16="http://schemas.microsoft.com/office/drawing/2014/main" id="{F73A5071-9936-2503-C175-07C1636C84AF}"/>
                  </a:ext>
                </a:extLst>
              </p:cNvPr>
              <p:cNvSpPr/>
              <p:nvPr/>
            </p:nvSpPr>
            <p:spPr>
              <a:xfrm>
                <a:off x="3553942" y="4164133"/>
                <a:ext cx="1923900" cy="1614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9429" y="0"/>
                    </a:moveTo>
                    <a:lnTo>
                      <a:pt x="77716" y="20344"/>
                    </a:lnTo>
                    <a:lnTo>
                      <a:pt x="75940" y="21754"/>
                    </a:lnTo>
                    <a:lnTo>
                      <a:pt x="74376" y="23466"/>
                    </a:lnTo>
                    <a:lnTo>
                      <a:pt x="73107" y="25581"/>
                    </a:lnTo>
                    <a:lnTo>
                      <a:pt x="72262" y="27696"/>
                    </a:lnTo>
                    <a:lnTo>
                      <a:pt x="71670" y="29911"/>
                    </a:lnTo>
                    <a:lnTo>
                      <a:pt x="71374" y="32177"/>
                    </a:lnTo>
                    <a:lnTo>
                      <a:pt x="71416" y="34494"/>
                    </a:lnTo>
                    <a:lnTo>
                      <a:pt x="71712" y="36760"/>
                    </a:lnTo>
                    <a:lnTo>
                      <a:pt x="72304" y="38976"/>
                    </a:lnTo>
                    <a:lnTo>
                      <a:pt x="73192" y="40990"/>
                    </a:lnTo>
                    <a:lnTo>
                      <a:pt x="74376" y="42803"/>
                    </a:lnTo>
                    <a:lnTo>
                      <a:pt x="75771" y="44515"/>
                    </a:lnTo>
                    <a:lnTo>
                      <a:pt x="77336" y="45824"/>
                    </a:lnTo>
                    <a:lnTo>
                      <a:pt x="79196" y="46882"/>
                    </a:lnTo>
                    <a:lnTo>
                      <a:pt x="81014" y="47587"/>
                    </a:lnTo>
                    <a:lnTo>
                      <a:pt x="82959" y="47939"/>
                    </a:lnTo>
                    <a:lnTo>
                      <a:pt x="84862" y="47939"/>
                    </a:lnTo>
                    <a:lnTo>
                      <a:pt x="86723" y="47486"/>
                    </a:lnTo>
                    <a:lnTo>
                      <a:pt x="88541" y="46781"/>
                    </a:lnTo>
                    <a:lnTo>
                      <a:pt x="90232" y="45723"/>
                    </a:lnTo>
                    <a:lnTo>
                      <a:pt x="91797" y="44414"/>
                    </a:lnTo>
                    <a:lnTo>
                      <a:pt x="93150" y="42752"/>
                    </a:lnTo>
                    <a:lnTo>
                      <a:pt x="94291" y="40788"/>
                    </a:lnTo>
                    <a:lnTo>
                      <a:pt x="95264" y="38522"/>
                    </a:lnTo>
                    <a:lnTo>
                      <a:pt x="95856" y="36055"/>
                    </a:lnTo>
                    <a:lnTo>
                      <a:pt x="96067" y="33587"/>
                    </a:lnTo>
                    <a:lnTo>
                      <a:pt x="120000" y="50759"/>
                    </a:lnTo>
                    <a:lnTo>
                      <a:pt x="116067" y="57759"/>
                    </a:lnTo>
                    <a:lnTo>
                      <a:pt x="111881" y="64607"/>
                    </a:lnTo>
                    <a:lnTo>
                      <a:pt x="107357" y="71053"/>
                    </a:lnTo>
                    <a:lnTo>
                      <a:pt x="102494" y="77196"/>
                    </a:lnTo>
                    <a:lnTo>
                      <a:pt x="97420" y="82987"/>
                    </a:lnTo>
                    <a:lnTo>
                      <a:pt x="92008" y="88426"/>
                    </a:lnTo>
                    <a:lnTo>
                      <a:pt x="86342" y="93562"/>
                    </a:lnTo>
                    <a:lnTo>
                      <a:pt x="80422" y="98195"/>
                    </a:lnTo>
                    <a:lnTo>
                      <a:pt x="74249" y="102425"/>
                    </a:lnTo>
                    <a:lnTo>
                      <a:pt x="67906" y="106302"/>
                    </a:lnTo>
                    <a:lnTo>
                      <a:pt x="61310" y="109727"/>
                    </a:lnTo>
                    <a:lnTo>
                      <a:pt x="54545" y="112597"/>
                    </a:lnTo>
                    <a:lnTo>
                      <a:pt x="47610" y="115165"/>
                    </a:lnTo>
                    <a:lnTo>
                      <a:pt x="40507" y="117079"/>
                    </a:lnTo>
                    <a:lnTo>
                      <a:pt x="33192" y="118590"/>
                    </a:lnTo>
                    <a:lnTo>
                      <a:pt x="25835" y="119546"/>
                    </a:lnTo>
                    <a:lnTo>
                      <a:pt x="18224" y="120000"/>
                    </a:lnTo>
                    <a:lnTo>
                      <a:pt x="18520" y="74578"/>
                    </a:lnTo>
                    <a:lnTo>
                      <a:pt x="16067" y="78002"/>
                    </a:lnTo>
                    <a:lnTo>
                      <a:pt x="14968" y="79563"/>
                    </a:lnTo>
                    <a:lnTo>
                      <a:pt x="13953" y="80872"/>
                    </a:lnTo>
                    <a:lnTo>
                      <a:pt x="12684" y="81930"/>
                    </a:lnTo>
                    <a:lnTo>
                      <a:pt x="11374" y="82635"/>
                    </a:lnTo>
                    <a:lnTo>
                      <a:pt x="9936" y="83088"/>
                    </a:lnTo>
                    <a:lnTo>
                      <a:pt x="8414" y="83239"/>
                    </a:lnTo>
                    <a:lnTo>
                      <a:pt x="6469" y="82987"/>
                    </a:lnTo>
                    <a:lnTo>
                      <a:pt x="4693" y="82182"/>
                    </a:lnTo>
                    <a:lnTo>
                      <a:pt x="3171" y="80973"/>
                    </a:lnTo>
                    <a:lnTo>
                      <a:pt x="1818" y="79412"/>
                    </a:lnTo>
                    <a:lnTo>
                      <a:pt x="887" y="77549"/>
                    </a:lnTo>
                    <a:lnTo>
                      <a:pt x="211" y="75434"/>
                    </a:lnTo>
                    <a:lnTo>
                      <a:pt x="0" y="73168"/>
                    </a:lnTo>
                    <a:lnTo>
                      <a:pt x="295" y="70801"/>
                    </a:lnTo>
                    <a:lnTo>
                      <a:pt x="887" y="68736"/>
                    </a:lnTo>
                    <a:lnTo>
                      <a:pt x="1902" y="66823"/>
                    </a:lnTo>
                    <a:lnTo>
                      <a:pt x="3255" y="65312"/>
                    </a:lnTo>
                    <a:lnTo>
                      <a:pt x="4778" y="64104"/>
                    </a:lnTo>
                    <a:lnTo>
                      <a:pt x="6553" y="63399"/>
                    </a:lnTo>
                    <a:lnTo>
                      <a:pt x="8456" y="63147"/>
                    </a:lnTo>
                    <a:lnTo>
                      <a:pt x="8541" y="63147"/>
                    </a:lnTo>
                    <a:lnTo>
                      <a:pt x="10021" y="63298"/>
                    </a:lnTo>
                    <a:lnTo>
                      <a:pt x="11501" y="63751"/>
                    </a:lnTo>
                    <a:lnTo>
                      <a:pt x="12811" y="64557"/>
                    </a:lnTo>
                    <a:lnTo>
                      <a:pt x="13995" y="65614"/>
                    </a:lnTo>
                    <a:lnTo>
                      <a:pt x="15052" y="66924"/>
                    </a:lnTo>
                    <a:lnTo>
                      <a:pt x="16067" y="68485"/>
                    </a:lnTo>
                    <a:lnTo>
                      <a:pt x="18520" y="72010"/>
                    </a:lnTo>
                    <a:lnTo>
                      <a:pt x="18816" y="21754"/>
                    </a:lnTo>
                    <a:lnTo>
                      <a:pt x="23002" y="21200"/>
                    </a:lnTo>
                    <a:lnTo>
                      <a:pt x="27145" y="20041"/>
                    </a:lnTo>
                    <a:lnTo>
                      <a:pt x="30993" y="18380"/>
                    </a:lnTo>
                    <a:lnTo>
                      <a:pt x="34756" y="16365"/>
                    </a:lnTo>
                    <a:lnTo>
                      <a:pt x="38224" y="13797"/>
                    </a:lnTo>
                    <a:lnTo>
                      <a:pt x="41479" y="10927"/>
                    </a:lnTo>
                    <a:lnTo>
                      <a:pt x="44439" y="7654"/>
                    </a:lnTo>
                    <a:lnTo>
                      <a:pt x="47061" y="3978"/>
                    </a:lnTo>
                    <a:lnTo>
                      <a:pt x="494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908;p79">
                <a:extLst>
                  <a:ext uri="{FF2B5EF4-FFF2-40B4-BE49-F238E27FC236}">
                    <a16:creationId xmlns:a16="http://schemas.microsoft.com/office/drawing/2014/main" id="{C7AAFC74-F259-3DE7-09CF-54F48C6B8BA3}"/>
                  </a:ext>
                </a:extLst>
              </p:cNvPr>
              <p:cNvSpPr/>
              <p:nvPr/>
            </p:nvSpPr>
            <p:spPr>
              <a:xfrm>
                <a:off x="1730749" y="1231749"/>
                <a:ext cx="2061826" cy="16715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1628" y="0"/>
                    </a:moveTo>
                    <a:lnTo>
                      <a:pt x="101628" y="44664"/>
                    </a:lnTo>
                    <a:lnTo>
                      <a:pt x="103516" y="41825"/>
                    </a:lnTo>
                    <a:lnTo>
                      <a:pt x="105068" y="39645"/>
                    </a:lnTo>
                    <a:lnTo>
                      <a:pt x="106158" y="38326"/>
                    </a:lnTo>
                    <a:lnTo>
                      <a:pt x="107333" y="37262"/>
                    </a:lnTo>
                    <a:lnTo>
                      <a:pt x="108633" y="36451"/>
                    </a:lnTo>
                    <a:lnTo>
                      <a:pt x="110101" y="35994"/>
                    </a:lnTo>
                    <a:lnTo>
                      <a:pt x="111569" y="35842"/>
                    </a:lnTo>
                    <a:lnTo>
                      <a:pt x="113540" y="36096"/>
                    </a:lnTo>
                    <a:lnTo>
                      <a:pt x="115302" y="36907"/>
                    </a:lnTo>
                    <a:lnTo>
                      <a:pt x="116854" y="38124"/>
                    </a:lnTo>
                    <a:lnTo>
                      <a:pt x="118154" y="39645"/>
                    </a:lnTo>
                    <a:lnTo>
                      <a:pt x="119119" y="41571"/>
                    </a:lnTo>
                    <a:lnTo>
                      <a:pt x="119790" y="43700"/>
                    </a:lnTo>
                    <a:lnTo>
                      <a:pt x="120000" y="45982"/>
                    </a:lnTo>
                    <a:lnTo>
                      <a:pt x="119790" y="48314"/>
                    </a:lnTo>
                    <a:lnTo>
                      <a:pt x="119119" y="50443"/>
                    </a:lnTo>
                    <a:lnTo>
                      <a:pt x="118154" y="52370"/>
                    </a:lnTo>
                    <a:lnTo>
                      <a:pt x="116854" y="53891"/>
                    </a:lnTo>
                    <a:lnTo>
                      <a:pt x="115302" y="55107"/>
                    </a:lnTo>
                    <a:lnTo>
                      <a:pt x="113540" y="55918"/>
                    </a:lnTo>
                    <a:lnTo>
                      <a:pt x="111569" y="56172"/>
                    </a:lnTo>
                    <a:lnTo>
                      <a:pt x="110101" y="56020"/>
                    </a:lnTo>
                    <a:lnTo>
                      <a:pt x="108633" y="55462"/>
                    </a:lnTo>
                    <a:lnTo>
                      <a:pt x="107333" y="54752"/>
                    </a:lnTo>
                    <a:lnTo>
                      <a:pt x="106158" y="53688"/>
                    </a:lnTo>
                    <a:lnTo>
                      <a:pt x="105068" y="52370"/>
                    </a:lnTo>
                    <a:lnTo>
                      <a:pt x="103516" y="50139"/>
                    </a:lnTo>
                    <a:lnTo>
                      <a:pt x="101628" y="47351"/>
                    </a:lnTo>
                    <a:lnTo>
                      <a:pt x="101628" y="98808"/>
                    </a:lnTo>
                    <a:lnTo>
                      <a:pt x="97434" y="99366"/>
                    </a:lnTo>
                    <a:lnTo>
                      <a:pt x="93365" y="100329"/>
                    </a:lnTo>
                    <a:lnTo>
                      <a:pt x="89465" y="101951"/>
                    </a:lnTo>
                    <a:lnTo>
                      <a:pt x="85732" y="103979"/>
                    </a:lnTo>
                    <a:lnTo>
                      <a:pt x="82292" y="106362"/>
                    </a:lnTo>
                    <a:lnTo>
                      <a:pt x="79021" y="109252"/>
                    </a:lnTo>
                    <a:lnTo>
                      <a:pt x="76085" y="112446"/>
                    </a:lnTo>
                    <a:lnTo>
                      <a:pt x="73358" y="116096"/>
                    </a:lnTo>
                    <a:lnTo>
                      <a:pt x="70968" y="120000"/>
                    </a:lnTo>
                    <a:lnTo>
                      <a:pt x="42698" y="100430"/>
                    </a:lnTo>
                    <a:lnTo>
                      <a:pt x="44459" y="98910"/>
                    </a:lnTo>
                    <a:lnTo>
                      <a:pt x="45927" y="97084"/>
                    </a:lnTo>
                    <a:lnTo>
                      <a:pt x="47144" y="95006"/>
                    </a:lnTo>
                    <a:lnTo>
                      <a:pt x="47941" y="92877"/>
                    </a:lnTo>
                    <a:lnTo>
                      <a:pt x="48486" y="90595"/>
                    </a:lnTo>
                    <a:lnTo>
                      <a:pt x="48780" y="88365"/>
                    </a:lnTo>
                    <a:lnTo>
                      <a:pt x="48696" y="85982"/>
                    </a:lnTo>
                    <a:lnTo>
                      <a:pt x="48318" y="83700"/>
                    </a:lnTo>
                    <a:lnTo>
                      <a:pt x="47647" y="81470"/>
                    </a:lnTo>
                    <a:lnTo>
                      <a:pt x="46724" y="79442"/>
                    </a:lnTo>
                    <a:lnTo>
                      <a:pt x="45634" y="77667"/>
                    </a:lnTo>
                    <a:lnTo>
                      <a:pt x="44166" y="76096"/>
                    </a:lnTo>
                    <a:lnTo>
                      <a:pt x="42614" y="74778"/>
                    </a:lnTo>
                    <a:lnTo>
                      <a:pt x="40768" y="73713"/>
                    </a:lnTo>
                    <a:lnTo>
                      <a:pt x="38965" y="73054"/>
                    </a:lnTo>
                    <a:lnTo>
                      <a:pt x="37119" y="72801"/>
                    </a:lnTo>
                    <a:lnTo>
                      <a:pt x="35148" y="72801"/>
                    </a:lnTo>
                    <a:lnTo>
                      <a:pt x="33261" y="73257"/>
                    </a:lnTo>
                    <a:lnTo>
                      <a:pt x="31415" y="74068"/>
                    </a:lnTo>
                    <a:lnTo>
                      <a:pt x="29737" y="75183"/>
                    </a:lnTo>
                    <a:lnTo>
                      <a:pt x="28269" y="76603"/>
                    </a:lnTo>
                    <a:lnTo>
                      <a:pt x="26969" y="78276"/>
                    </a:lnTo>
                    <a:lnTo>
                      <a:pt x="25837" y="80253"/>
                    </a:lnTo>
                    <a:lnTo>
                      <a:pt x="24914" y="82534"/>
                    </a:lnTo>
                    <a:lnTo>
                      <a:pt x="24369" y="85019"/>
                    </a:lnTo>
                    <a:lnTo>
                      <a:pt x="24159" y="87503"/>
                    </a:lnTo>
                    <a:lnTo>
                      <a:pt x="0" y="70773"/>
                    </a:lnTo>
                    <a:lnTo>
                      <a:pt x="3900" y="63523"/>
                    </a:lnTo>
                    <a:lnTo>
                      <a:pt x="8053" y="56628"/>
                    </a:lnTo>
                    <a:lnTo>
                      <a:pt x="12541" y="49987"/>
                    </a:lnTo>
                    <a:lnTo>
                      <a:pt x="17364" y="43700"/>
                    </a:lnTo>
                    <a:lnTo>
                      <a:pt x="22481" y="37769"/>
                    </a:lnTo>
                    <a:lnTo>
                      <a:pt x="27808" y="32192"/>
                    </a:lnTo>
                    <a:lnTo>
                      <a:pt x="33554" y="26970"/>
                    </a:lnTo>
                    <a:lnTo>
                      <a:pt x="39384" y="22205"/>
                    </a:lnTo>
                    <a:lnTo>
                      <a:pt x="45550" y="17845"/>
                    </a:lnTo>
                    <a:lnTo>
                      <a:pt x="51925" y="13992"/>
                    </a:lnTo>
                    <a:lnTo>
                      <a:pt x="58511" y="10443"/>
                    </a:lnTo>
                    <a:lnTo>
                      <a:pt x="65305" y="7401"/>
                    </a:lnTo>
                    <a:lnTo>
                      <a:pt x="72268" y="4866"/>
                    </a:lnTo>
                    <a:lnTo>
                      <a:pt x="79356" y="2889"/>
                    </a:lnTo>
                    <a:lnTo>
                      <a:pt x="86696" y="1318"/>
                    </a:lnTo>
                    <a:lnTo>
                      <a:pt x="94078" y="354"/>
                    </a:lnTo>
                    <a:lnTo>
                      <a:pt x="101628" y="0"/>
                    </a:lnTo>
                    <a:close/>
                  </a:path>
                </a:pathLst>
              </a:custGeom>
              <a:solidFill>
                <a:srgbClr val="96BF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909;p79">
                <a:extLst>
                  <a:ext uri="{FF2B5EF4-FFF2-40B4-BE49-F238E27FC236}">
                    <a16:creationId xmlns:a16="http://schemas.microsoft.com/office/drawing/2014/main" id="{F7E8B901-5713-C8B9-A9CA-822BBB2CCA0A}"/>
                  </a:ext>
                </a:extLst>
              </p:cNvPr>
              <p:cNvSpPr/>
              <p:nvPr/>
            </p:nvSpPr>
            <p:spPr>
              <a:xfrm>
                <a:off x="1860442" y="2876044"/>
                <a:ext cx="1392600" cy="1891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1324" y="0"/>
                    </a:moveTo>
                    <a:lnTo>
                      <a:pt x="66601" y="19139"/>
                    </a:lnTo>
                    <a:lnTo>
                      <a:pt x="64849" y="15870"/>
                    </a:lnTo>
                    <a:lnTo>
                      <a:pt x="63855" y="13892"/>
                    </a:lnTo>
                    <a:lnTo>
                      <a:pt x="63213" y="12043"/>
                    </a:lnTo>
                    <a:lnTo>
                      <a:pt x="63096" y="10150"/>
                    </a:lnTo>
                    <a:lnTo>
                      <a:pt x="63505" y="8258"/>
                    </a:lnTo>
                    <a:lnTo>
                      <a:pt x="64673" y="6537"/>
                    </a:lnTo>
                    <a:lnTo>
                      <a:pt x="65959" y="5204"/>
                    </a:lnTo>
                    <a:lnTo>
                      <a:pt x="67594" y="3999"/>
                    </a:lnTo>
                    <a:lnTo>
                      <a:pt x="69522" y="3096"/>
                    </a:lnTo>
                    <a:lnTo>
                      <a:pt x="71684" y="2494"/>
                    </a:lnTo>
                    <a:lnTo>
                      <a:pt x="73904" y="2279"/>
                    </a:lnTo>
                    <a:lnTo>
                      <a:pt x="76299" y="2279"/>
                    </a:lnTo>
                    <a:lnTo>
                      <a:pt x="78403" y="2623"/>
                    </a:lnTo>
                    <a:lnTo>
                      <a:pt x="80564" y="3397"/>
                    </a:lnTo>
                    <a:lnTo>
                      <a:pt x="82492" y="4387"/>
                    </a:lnTo>
                    <a:lnTo>
                      <a:pt x="84011" y="5591"/>
                    </a:lnTo>
                    <a:lnTo>
                      <a:pt x="85238" y="7010"/>
                    </a:lnTo>
                    <a:lnTo>
                      <a:pt x="86056" y="8559"/>
                    </a:lnTo>
                    <a:lnTo>
                      <a:pt x="86465" y="10236"/>
                    </a:lnTo>
                    <a:lnTo>
                      <a:pt x="86348" y="11956"/>
                    </a:lnTo>
                    <a:lnTo>
                      <a:pt x="85881" y="13548"/>
                    </a:lnTo>
                    <a:lnTo>
                      <a:pt x="84946" y="15096"/>
                    </a:lnTo>
                    <a:lnTo>
                      <a:pt x="83719" y="16387"/>
                    </a:lnTo>
                    <a:lnTo>
                      <a:pt x="82200" y="17419"/>
                    </a:lnTo>
                    <a:lnTo>
                      <a:pt x="80564" y="18322"/>
                    </a:lnTo>
                    <a:lnTo>
                      <a:pt x="78695" y="18924"/>
                    </a:lnTo>
                    <a:lnTo>
                      <a:pt x="76708" y="19311"/>
                    </a:lnTo>
                    <a:lnTo>
                      <a:pt x="73729" y="19698"/>
                    </a:lnTo>
                    <a:lnTo>
                      <a:pt x="69113" y="20215"/>
                    </a:lnTo>
                    <a:lnTo>
                      <a:pt x="120000" y="41763"/>
                    </a:lnTo>
                    <a:lnTo>
                      <a:pt x="117896" y="45118"/>
                    </a:lnTo>
                    <a:lnTo>
                      <a:pt x="116144" y="48731"/>
                    </a:lnTo>
                    <a:lnTo>
                      <a:pt x="114917" y="52473"/>
                    </a:lnTo>
                    <a:lnTo>
                      <a:pt x="114099" y="56301"/>
                    </a:lnTo>
                    <a:lnTo>
                      <a:pt x="113924" y="60301"/>
                    </a:lnTo>
                    <a:lnTo>
                      <a:pt x="114099" y="64215"/>
                    </a:lnTo>
                    <a:lnTo>
                      <a:pt x="114800" y="68043"/>
                    </a:lnTo>
                    <a:lnTo>
                      <a:pt x="116027" y="71698"/>
                    </a:lnTo>
                    <a:lnTo>
                      <a:pt x="117779" y="75225"/>
                    </a:lnTo>
                    <a:lnTo>
                      <a:pt x="119941" y="78623"/>
                    </a:lnTo>
                    <a:lnTo>
                      <a:pt x="81148" y="94752"/>
                    </a:lnTo>
                    <a:lnTo>
                      <a:pt x="80973" y="92645"/>
                    </a:lnTo>
                    <a:lnTo>
                      <a:pt x="80155" y="90537"/>
                    </a:lnTo>
                    <a:lnTo>
                      <a:pt x="78928" y="88516"/>
                    </a:lnTo>
                    <a:lnTo>
                      <a:pt x="77409" y="86881"/>
                    </a:lnTo>
                    <a:lnTo>
                      <a:pt x="75540" y="85462"/>
                    </a:lnTo>
                    <a:lnTo>
                      <a:pt x="73437" y="84258"/>
                    </a:lnTo>
                    <a:lnTo>
                      <a:pt x="71100" y="83268"/>
                    </a:lnTo>
                    <a:lnTo>
                      <a:pt x="68646" y="82666"/>
                    </a:lnTo>
                    <a:lnTo>
                      <a:pt x="66075" y="82279"/>
                    </a:lnTo>
                    <a:lnTo>
                      <a:pt x="63446" y="82236"/>
                    </a:lnTo>
                    <a:lnTo>
                      <a:pt x="60759" y="82451"/>
                    </a:lnTo>
                    <a:lnTo>
                      <a:pt x="58130" y="82967"/>
                    </a:lnTo>
                    <a:lnTo>
                      <a:pt x="55676" y="83784"/>
                    </a:lnTo>
                    <a:lnTo>
                      <a:pt x="53339" y="84989"/>
                    </a:lnTo>
                    <a:lnTo>
                      <a:pt x="51411" y="86365"/>
                    </a:lnTo>
                    <a:lnTo>
                      <a:pt x="49776" y="87870"/>
                    </a:lnTo>
                    <a:lnTo>
                      <a:pt x="48549" y="89591"/>
                    </a:lnTo>
                    <a:lnTo>
                      <a:pt x="47614" y="91397"/>
                    </a:lnTo>
                    <a:lnTo>
                      <a:pt x="47088" y="93333"/>
                    </a:lnTo>
                    <a:lnTo>
                      <a:pt x="47030" y="95268"/>
                    </a:lnTo>
                    <a:lnTo>
                      <a:pt x="47322" y="97161"/>
                    </a:lnTo>
                    <a:lnTo>
                      <a:pt x="48023" y="99096"/>
                    </a:lnTo>
                    <a:lnTo>
                      <a:pt x="49133" y="100989"/>
                    </a:lnTo>
                    <a:lnTo>
                      <a:pt x="50886" y="102795"/>
                    </a:lnTo>
                    <a:lnTo>
                      <a:pt x="52930" y="104301"/>
                    </a:lnTo>
                    <a:lnTo>
                      <a:pt x="55267" y="105591"/>
                    </a:lnTo>
                    <a:lnTo>
                      <a:pt x="20798" y="119999"/>
                    </a:lnTo>
                    <a:lnTo>
                      <a:pt x="16650" y="113978"/>
                    </a:lnTo>
                    <a:lnTo>
                      <a:pt x="12852" y="107827"/>
                    </a:lnTo>
                    <a:lnTo>
                      <a:pt x="9464" y="101462"/>
                    </a:lnTo>
                    <a:lnTo>
                      <a:pt x="6601" y="94924"/>
                    </a:lnTo>
                    <a:lnTo>
                      <a:pt x="4264" y="88301"/>
                    </a:lnTo>
                    <a:lnTo>
                      <a:pt x="2453" y="81462"/>
                    </a:lnTo>
                    <a:lnTo>
                      <a:pt x="1110" y="74580"/>
                    </a:lnTo>
                    <a:lnTo>
                      <a:pt x="292" y="67526"/>
                    </a:lnTo>
                    <a:lnTo>
                      <a:pt x="0" y="60301"/>
                    </a:lnTo>
                    <a:lnTo>
                      <a:pt x="292" y="53075"/>
                    </a:lnTo>
                    <a:lnTo>
                      <a:pt x="1110" y="45978"/>
                    </a:lnTo>
                    <a:lnTo>
                      <a:pt x="2570" y="38924"/>
                    </a:lnTo>
                    <a:lnTo>
                      <a:pt x="4381" y="32086"/>
                    </a:lnTo>
                    <a:lnTo>
                      <a:pt x="6835" y="25333"/>
                    </a:lnTo>
                    <a:lnTo>
                      <a:pt x="9698" y="18709"/>
                    </a:lnTo>
                    <a:lnTo>
                      <a:pt x="13145" y="12344"/>
                    </a:lnTo>
                    <a:lnTo>
                      <a:pt x="16942" y="6021"/>
                    </a:lnTo>
                    <a:lnTo>
                      <a:pt x="21324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910;p79">
                <a:extLst>
                  <a:ext uri="{FF2B5EF4-FFF2-40B4-BE49-F238E27FC236}">
                    <a16:creationId xmlns:a16="http://schemas.microsoft.com/office/drawing/2014/main" id="{A294B0F0-C0DA-5E82-8F9F-021515B9EC82}"/>
                  </a:ext>
                </a:extLst>
              </p:cNvPr>
              <p:cNvSpPr/>
              <p:nvPr/>
            </p:nvSpPr>
            <p:spPr>
              <a:xfrm>
                <a:off x="5504441" y="3334824"/>
                <a:ext cx="1392600" cy="1906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9201" y="0"/>
                    </a:moveTo>
                    <a:lnTo>
                      <a:pt x="103349" y="5889"/>
                    </a:lnTo>
                    <a:lnTo>
                      <a:pt x="107147" y="12076"/>
                    </a:lnTo>
                    <a:lnTo>
                      <a:pt x="110418" y="18392"/>
                    </a:lnTo>
                    <a:lnTo>
                      <a:pt x="113281" y="24836"/>
                    </a:lnTo>
                    <a:lnTo>
                      <a:pt x="115735" y="31450"/>
                    </a:lnTo>
                    <a:lnTo>
                      <a:pt x="117546" y="38236"/>
                    </a:lnTo>
                    <a:lnTo>
                      <a:pt x="118889" y="45149"/>
                    </a:lnTo>
                    <a:lnTo>
                      <a:pt x="119707" y="52147"/>
                    </a:lnTo>
                    <a:lnTo>
                      <a:pt x="120000" y="59231"/>
                    </a:lnTo>
                    <a:lnTo>
                      <a:pt x="119707" y="66614"/>
                    </a:lnTo>
                    <a:lnTo>
                      <a:pt x="118773" y="73741"/>
                    </a:lnTo>
                    <a:lnTo>
                      <a:pt x="117370" y="80825"/>
                    </a:lnTo>
                    <a:lnTo>
                      <a:pt x="115384" y="87823"/>
                    </a:lnTo>
                    <a:lnTo>
                      <a:pt x="112989" y="94608"/>
                    </a:lnTo>
                    <a:lnTo>
                      <a:pt x="109892" y="101223"/>
                    </a:lnTo>
                    <a:lnTo>
                      <a:pt x="106445" y="107667"/>
                    </a:lnTo>
                    <a:lnTo>
                      <a:pt x="102473" y="113982"/>
                    </a:lnTo>
                    <a:lnTo>
                      <a:pt x="97974" y="120000"/>
                    </a:lnTo>
                    <a:lnTo>
                      <a:pt x="53631" y="100497"/>
                    </a:lnTo>
                    <a:lnTo>
                      <a:pt x="54858" y="103100"/>
                    </a:lnTo>
                    <a:lnTo>
                      <a:pt x="55326" y="104167"/>
                    </a:lnTo>
                    <a:lnTo>
                      <a:pt x="56144" y="105704"/>
                    </a:lnTo>
                    <a:lnTo>
                      <a:pt x="56786" y="107581"/>
                    </a:lnTo>
                    <a:lnTo>
                      <a:pt x="56786" y="109416"/>
                    </a:lnTo>
                    <a:lnTo>
                      <a:pt x="56260" y="111294"/>
                    </a:lnTo>
                    <a:lnTo>
                      <a:pt x="55150" y="113001"/>
                    </a:lnTo>
                    <a:lnTo>
                      <a:pt x="53690" y="114366"/>
                    </a:lnTo>
                    <a:lnTo>
                      <a:pt x="51996" y="115476"/>
                    </a:lnTo>
                    <a:lnTo>
                      <a:pt x="50068" y="116372"/>
                    </a:lnTo>
                    <a:lnTo>
                      <a:pt x="47906" y="116884"/>
                    </a:lnTo>
                    <a:lnTo>
                      <a:pt x="45744" y="117098"/>
                    </a:lnTo>
                    <a:lnTo>
                      <a:pt x="43407" y="117012"/>
                    </a:lnTo>
                    <a:lnTo>
                      <a:pt x="41304" y="116671"/>
                    </a:lnTo>
                    <a:lnTo>
                      <a:pt x="39143" y="115903"/>
                    </a:lnTo>
                    <a:lnTo>
                      <a:pt x="37215" y="114879"/>
                    </a:lnTo>
                    <a:lnTo>
                      <a:pt x="35696" y="113684"/>
                    </a:lnTo>
                    <a:lnTo>
                      <a:pt x="34527" y="112275"/>
                    </a:lnTo>
                    <a:lnTo>
                      <a:pt x="33826" y="110611"/>
                    </a:lnTo>
                    <a:lnTo>
                      <a:pt x="33417" y="108990"/>
                    </a:lnTo>
                    <a:lnTo>
                      <a:pt x="33534" y="107283"/>
                    </a:lnTo>
                    <a:lnTo>
                      <a:pt x="34118" y="105704"/>
                    </a:lnTo>
                    <a:lnTo>
                      <a:pt x="35170" y="104167"/>
                    </a:lnTo>
                    <a:lnTo>
                      <a:pt x="36397" y="102972"/>
                    </a:lnTo>
                    <a:lnTo>
                      <a:pt x="37799" y="101906"/>
                    </a:lnTo>
                    <a:lnTo>
                      <a:pt x="39552" y="101095"/>
                    </a:lnTo>
                    <a:lnTo>
                      <a:pt x="41480" y="100497"/>
                    </a:lnTo>
                    <a:lnTo>
                      <a:pt x="43524" y="100113"/>
                    </a:lnTo>
                    <a:lnTo>
                      <a:pt x="46095" y="99815"/>
                    </a:lnTo>
                    <a:lnTo>
                      <a:pt x="46270" y="99815"/>
                    </a:lnTo>
                    <a:lnTo>
                      <a:pt x="46504" y="99815"/>
                    </a:lnTo>
                    <a:lnTo>
                      <a:pt x="46504" y="99815"/>
                    </a:lnTo>
                    <a:lnTo>
                      <a:pt x="50944" y="99388"/>
                    </a:lnTo>
                    <a:lnTo>
                      <a:pt x="408" y="77027"/>
                    </a:lnTo>
                    <a:lnTo>
                      <a:pt x="2395" y="73741"/>
                    </a:lnTo>
                    <a:lnTo>
                      <a:pt x="3972" y="70327"/>
                    </a:lnTo>
                    <a:lnTo>
                      <a:pt x="5199" y="66742"/>
                    </a:lnTo>
                    <a:lnTo>
                      <a:pt x="5900" y="63029"/>
                    </a:lnTo>
                    <a:lnTo>
                      <a:pt x="6075" y="59231"/>
                    </a:lnTo>
                    <a:lnTo>
                      <a:pt x="5900" y="55348"/>
                    </a:lnTo>
                    <a:lnTo>
                      <a:pt x="5082" y="51465"/>
                    </a:lnTo>
                    <a:lnTo>
                      <a:pt x="3855" y="47837"/>
                    </a:lnTo>
                    <a:lnTo>
                      <a:pt x="2103" y="44253"/>
                    </a:lnTo>
                    <a:lnTo>
                      <a:pt x="0" y="40924"/>
                    </a:lnTo>
                    <a:lnTo>
                      <a:pt x="40253" y="24281"/>
                    </a:lnTo>
                    <a:lnTo>
                      <a:pt x="40486" y="26372"/>
                    </a:lnTo>
                    <a:lnTo>
                      <a:pt x="41187" y="28463"/>
                    </a:lnTo>
                    <a:lnTo>
                      <a:pt x="42414" y="30469"/>
                    </a:lnTo>
                    <a:lnTo>
                      <a:pt x="44050" y="32133"/>
                    </a:lnTo>
                    <a:lnTo>
                      <a:pt x="45861" y="33627"/>
                    </a:lnTo>
                    <a:lnTo>
                      <a:pt x="48023" y="34779"/>
                    </a:lnTo>
                    <a:lnTo>
                      <a:pt x="50243" y="35675"/>
                    </a:lnTo>
                    <a:lnTo>
                      <a:pt x="52697" y="36358"/>
                    </a:lnTo>
                    <a:lnTo>
                      <a:pt x="55326" y="36742"/>
                    </a:lnTo>
                    <a:lnTo>
                      <a:pt x="58013" y="36827"/>
                    </a:lnTo>
                    <a:lnTo>
                      <a:pt x="60642" y="36571"/>
                    </a:lnTo>
                    <a:lnTo>
                      <a:pt x="63213" y="36059"/>
                    </a:lnTo>
                    <a:lnTo>
                      <a:pt x="65725" y="35163"/>
                    </a:lnTo>
                    <a:lnTo>
                      <a:pt x="68003" y="34054"/>
                    </a:lnTo>
                    <a:lnTo>
                      <a:pt x="70048" y="32731"/>
                    </a:lnTo>
                    <a:lnTo>
                      <a:pt x="71684" y="31152"/>
                    </a:lnTo>
                    <a:lnTo>
                      <a:pt x="72911" y="29530"/>
                    </a:lnTo>
                    <a:lnTo>
                      <a:pt x="73787" y="27652"/>
                    </a:lnTo>
                    <a:lnTo>
                      <a:pt x="74313" y="25775"/>
                    </a:lnTo>
                    <a:lnTo>
                      <a:pt x="74430" y="23854"/>
                    </a:lnTo>
                    <a:lnTo>
                      <a:pt x="74138" y="21934"/>
                    </a:lnTo>
                    <a:lnTo>
                      <a:pt x="73378" y="20056"/>
                    </a:lnTo>
                    <a:lnTo>
                      <a:pt x="72151" y="18179"/>
                    </a:lnTo>
                    <a:lnTo>
                      <a:pt x="70516" y="16386"/>
                    </a:lnTo>
                    <a:lnTo>
                      <a:pt x="68529" y="14850"/>
                    </a:lnTo>
                    <a:lnTo>
                      <a:pt x="66134" y="13655"/>
                    </a:lnTo>
                    <a:lnTo>
                      <a:pt x="99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CuadroTexto 5"/>
            <p:cNvSpPr txBox="1"/>
            <p:nvPr/>
          </p:nvSpPr>
          <p:spPr>
            <a:xfrm>
              <a:off x="4136510" y="2291075"/>
              <a:ext cx="1558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/>
                <a:t>Universidades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7866840" y="4651303"/>
              <a:ext cx="103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err="1"/>
                <a:t>Minedu</a:t>
              </a:r>
              <a:endParaRPr lang="es-PE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428152" y="5642345"/>
              <a:ext cx="15069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/>
                <a:t>Proyectos e iniciativas sociedad civil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182117" y="5182140"/>
            <a:ext cx="3477718" cy="1569660"/>
          </a:xfrm>
          <a:prstGeom prst="rect">
            <a:avLst/>
          </a:prstGeom>
          <a:solidFill>
            <a:srgbClr val="FFCA2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sz="1600" dirty="0"/>
              <a:t>Organismos de cooperación y proyectos están iniciando oferta formativa pero más asociada al uso de programas tecnológicos.</a:t>
            </a:r>
          </a:p>
          <a:p>
            <a:pPr marL="285750" indent="-285750">
              <a:buFontTx/>
              <a:buChar char="-"/>
            </a:pPr>
            <a:r>
              <a:rPr lang="es-PE" sz="1600" dirty="0"/>
              <a:t>EDUCARED: Programas formativos en línea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45163" y="2241107"/>
            <a:ext cx="3254115" cy="1077218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s-PE" sz="1600" dirty="0"/>
              <a:t>Ausencia de cursos sobre AMI en facultades de educación y comunicación. Y cuando existen terminan siendo optativos.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803391" y="2601597"/>
            <a:ext cx="2278894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PE" dirty="0"/>
              <a:t>Cursos en </a:t>
            </a:r>
            <a:r>
              <a:rPr lang="es-PE" dirty="0" err="1"/>
              <a:t>PerúEduca</a:t>
            </a:r>
            <a:r>
              <a:rPr lang="es-PE" dirty="0"/>
              <a:t>: Esporádicos</a:t>
            </a:r>
          </a:p>
          <a:p>
            <a:pPr marL="285750" indent="-285750">
              <a:buFontTx/>
              <a:buChar char="-"/>
            </a:pPr>
            <a:r>
              <a:rPr lang="es-PE" dirty="0"/>
              <a:t>Comunidades virtuales de aprendizaje sobre contenidos digitales</a:t>
            </a:r>
          </a:p>
          <a:p>
            <a:pPr marL="285750" indent="-285750">
              <a:buFontTx/>
              <a:buChar char="-"/>
            </a:pPr>
            <a:r>
              <a:rPr lang="es-PE" dirty="0"/>
              <a:t>Ausencia de formación sobre uso de medios en el aula; creación, consumo crítico, uso metodológico</a:t>
            </a:r>
          </a:p>
        </p:txBody>
      </p:sp>
    </p:spTree>
    <p:extLst>
      <p:ext uri="{BB962C8B-B14F-4D97-AF65-F5344CB8AC3E}">
        <p14:creationId xmlns:p14="http://schemas.microsoft.com/office/powerpoint/2010/main" val="830357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3" y="871687"/>
            <a:ext cx="10515600" cy="1325563"/>
          </a:xfrm>
        </p:spPr>
        <p:txBody>
          <a:bodyPr/>
          <a:lstStyle/>
          <a:p>
            <a:r>
              <a:rPr lang="es-PE" dirty="0"/>
              <a:t>Participación de docentes en cursos y talleres sobre AMI ofrecidos  por…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85705490"/>
              </p:ext>
            </p:extLst>
          </p:nvPr>
        </p:nvGraphicFramePr>
        <p:xfrm>
          <a:off x="2521857" y="2333750"/>
          <a:ext cx="7030358" cy="4276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22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230" y="1011751"/>
            <a:ext cx="10515600" cy="1325563"/>
          </a:xfrm>
        </p:spPr>
        <p:txBody>
          <a:bodyPr/>
          <a:lstStyle/>
          <a:p>
            <a:r>
              <a:rPr lang="es-PE" dirty="0"/>
              <a:t>Experiencias de AMI en escuela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350138595"/>
              </p:ext>
            </p:extLst>
          </p:nvPr>
        </p:nvGraphicFramePr>
        <p:xfrm>
          <a:off x="1336431" y="2337314"/>
          <a:ext cx="8866745" cy="285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96A64A8-7FD4-4C3E-8298-EE8FD84393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3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230" y="1011751"/>
            <a:ext cx="10515600" cy="1325563"/>
          </a:xfrm>
        </p:spPr>
        <p:txBody>
          <a:bodyPr/>
          <a:lstStyle/>
          <a:p>
            <a:r>
              <a:rPr lang="es-PE" dirty="0"/>
              <a:t>Experiencias de AMI en escuela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350883659"/>
              </p:ext>
            </p:extLst>
          </p:nvPr>
        </p:nvGraphicFramePr>
        <p:xfrm>
          <a:off x="993444" y="2430025"/>
          <a:ext cx="10315386" cy="303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96A64A8-7FD4-4C3E-8298-EE8FD84393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92CF42-0727-4182-B08C-1DA319947896}"/>
              </a:ext>
            </a:extLst>
          </p:cNvPr>
          <p:cNvSpPr txBox="1"/>
          <p:nvPr/>
        </p:nvSpPr>
        <p:spPr>
          <a:xfrm>
            <a:off x="5110340" y="5550709"/>
            <a:ext cx="654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Se autosostienen con aportes de padres y madres de familia/Incentivos de FONDEP.</a:t>
            </a:r>
          </a:p>
        </p:txBody>
      </p:sp>
    </p:spTree>
    <p:extLst>
      <p:ext uri="{BB962C8B-B14F-4D97-AF65-F5344CB8AC3E}">
        <p14:creationId xmlns:p14="http://schemas.microsoft.com/office/powerpoint/2010/main" val="86451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DC8904E-C141-1ACF-6D87-1BCB64CE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657" y="2968794"/>
            <a:ext cx="1735623" cy="2852737"/>
          </a:xfrm>
        </p:spPr>
        <p:txBody>
          <a:bodyPr/>
          <a:lstStyle/>
          <a:p>
            <a:r>
              <a:rPr lang="es-PE" sz="9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</a:t>
            </a:r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2DDBB7-8D2A-A6EA-FF5C-23526B5D8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2801" y="4582157"/>
            <a:ext cx="7196882" cy="1070561"/>
          </a:xfrm>
        </p:spPr>
        <p:txBody>
          <a:bodyPr>
            <a:normAutofit/>
          </a:bodyPr>
          <a:lstStyle/>
          <a:p>
            <a:r>
              <a:rPr lang="es-ES" dirty="0"/>
              <a:t>Metodología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B58919-4CF5-47F4-8F67-0ED45C06B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28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230" y="1011751"/>
            <a:ext cx="10515600" cy="1325563"/>
          </a:xfrm>
        </p:spPr>
        <p:txBody>
          <a:bodyPr/>
          <a:lstStyle/>
          <a:p>
            <a:r>
              <a:rPr lang="es-PE" dirty="0"/>
              <a:t>Iniciativas de AMI para la escuela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127537835"/>
              </p:ext>
            </p:extLst>
          </p:nvPr>
        </p:nvGraphicFramePr>
        <p:xfrm>
          <a:off x="1589675" y="2337314"/>
          <a:ext cx="9480445" cy="380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96A64A8-7FD4-4C3E-8298-EE8FD84393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4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3" y="871687"/>
            <a:ext cx="10515600" cy="1325563"/>
          </a:xfrm>
        </p:spPr>
        <p:txBody>
          <a:bodyPr/>
          <a:lstStyle/>
          <a:p>
            <a:r>
              <a:rPr lang="es-PE" dirty="0"/>
              <a:t>Entidades por tipo de intervención: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86D19C-0467-40B8-A84C-EB5582C7B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3848"/>
              </p:ext>
            </p:extLst>
          </p:nvPr>
        </p:nvGraphicFramePr>
        <p:xfrm>
          <a:off x="823913" y="2333747"/>
          <a:ext cx="10034587" cy="3932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6236">
                  <a:extLst>
                    <a:ext uri="{9D8B030D-6E8A-4147-A177-3AD203B41FA5}">
                      <a16:colId xmlns:a16="http://schemas.microsoft.com/office/drawing/2014/main" val="2072386293"/>
                    </a:ext>
                  </a:extLst>
                </a:gridCol>
                <a:gridCol w="1727169">
                  <a:extLst>
                    <a:ext uri="{9D8B030D-6E8A-4147-A177-3AD203B41FA5}">
                      <a16:colId xmlns:a16="http://schemas.microsoft.com/office/drawing/2014/main" val="1419822120"/>
                    </a:ext>
                  </a:extLst>
                </a:gridCol>
                <a:gridCol w="2018967">
                  <a:extLst>
                    <a:ext uri="{9D8B030D-6E8A-4147-A177-3AD203B41FA5}">
                      <a16:colId xmlns:a16="http://schemas.microsoft.com/office/drawing/2014/main" val="610871926"/>
                    </a:ext>
                  </a:extLst>
                </a:gridCol>
                <a:gridCol w="2158369">
                  <a:extLst>
                    <a:ext uri="{9D8B030D-6E8A-4147-A177-3AD203B41FA5}">
                      <a16:colId xmlns:a16="http://schemas.microsoft.com/office/drawing/2014/main" val="893137003"/>
                    </a:ext>
                  </a:extLst>
                </a:gridCol>
                <a:gridCol w="2343846">
                  <a:extLst>
                    <a:ext uri="{9D8B030D-6E8A-4147-A177-3AD203B41FA5}">
                      <a16:colId xmlns:a16="http://schemas.microsoft.com/office/drawing/2014/main" val="3243858595"/>
                    </a:ext>
                  </a:extLst>
                </a:gridCol>
              </a:tblGrid>
              <a:tr h="1011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Entidades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Capacitación docente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Espacios de reflexión e incidencia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Implementación tecnológica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Redes educomunicativas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6980272"/>
                  </a:ext>
                </a:extLst>
              </a:tr>
              <a:tr h="323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Unesco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X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X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7781213"/>
                  </a:ext>
                </a:extLst>
              </a:tr>
              <a:tr h="323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Unicef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X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X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0691519"/>
                  </a:ext>
                </a:extLst>
              </a:tr>
              <a:tr h="323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Fe y Alegría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X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X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7200828"/>
                  </a:ext>
                </a:extLst>
              </a:tr>
              <a:tr h="323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CONCORTV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X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X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X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6680845"/>
                  </a:ext>
                </a:extLst>
              </a:tr>
              <a:tr h="403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EDUCARED 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X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X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X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630464"/>
                  </a:ext>
                </a:extLst>
              </a:tr>
              <a:tr h="1177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Proyecto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“A mí no me la hacen”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X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911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61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DC8904E-C141-1ACF-6D87-1BCB64CE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657" y="2968794"/>
            <a:ext cx="1735623" cy="2852737"/>
          </a:xfrm>
        </p:spPr>
        <p:txBody>
          <a:bodyPr/>
          <a:lstStyle/>
          <a:p>
            <a:r>
              <a:rPr lang="es-PE" dirty="0"/>
              <a:t>4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2DDBB7-8D2A-A6EA-FF5C-23526B5D8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2801" y="4582157"/>
            <a:ext cx="7196882" cy="1070561"/>
          </a:xfrm>
        </p:spPr>
        <p:txBody>
          <a:bodyPr>
            <a:normAutofit/>
          </a:bodyPr>
          <a:lstStyle/>
          <a:p>
            <a:r>
              <a:rPr lang="es-ES" dirty="0"/>
              <a:t>Desafíos 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B58919-4CF5-47F4-8F67-0ED45C06B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2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Desafíos para avanzar en AMI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pic>
        <p:nvPicPr>
          <p:cNvPr id="2050" name="Picture 2" descr="Explora Maule invita a docentes a taller de aprendizaje colaborativo - Ma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173" y="2733800"/>
            <a:ext cx="2866256" cy="17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9537" y="2397275"/>
            <a:ext cx="8014219" cy="4150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PE" sz="2200" b="1" dirty="0"/>
              <a:t>Incidir en el Estado: </a:t>
            </a:r>
            <a:r>
              <a:rPr lang="es-PE" sz="2200" dirty="0"/>
              <a:t>Inclusión de la AMI como parte del derecho a la educación/la calidad educativa para el </a:t>
            </a:r>
            <a:r>
              <a:rPr lang="es-ES" sz="2200" i="1" dirty="0"/>
              <a:t>pleno desarrollo de cada persona, la capacidad de participar de manera efectiva en la sociedad.</a:t>
            </a:r>
            <a:endParaRPr lang="es-PE" sz="22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PE" sz="2200" b="1" dirty="0"/>
              <a:t>Diagnóstico AMI localizado </a:t>
            </a:r>
            <a:r>
              <a:rPr lang="es-PE" sz="2200" dirty="0"/>
              <a:t>y contextualizado </a:t>
            </a:r>
            <a:r>
              <a:rPr lang="es-PE" sz="2200" i="1" dirty="0"/>
              <a:t>(No se puede aplicar un modelo de AMI único)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2200" b="1" dirty="0"/>
              <a:t>Planteamiento transversal </a:t>
            </a:r>
            <a:r>
              <a:rPr lang="es-PE" sz="2200" dirty="0"/>
              <a:t>de la AMI en las competencias del currículo nacional </a:t>
            </a:r>
            <a:r>
              <a:rPr lang="es-PE" sz="2200" i="1" dirty="0"/>
              <a:t>(</a:t>
            </a:r>
            <a:r>
              <a:rPr lang="es-ES" sz="2200" i="1" dirty="0"/>
              <a:t>“La AMI integrada y más allá de la competencia 28”)</a:t>
            </a:r>
            <a:endParaRPr lang="es-PE" sz="2200" i="1" dirty="0"/>
          </a:p>
          <a:p>
            <a:pPr>
              <a:buFont typeface="Wingdings" panose="05000000000000000000" pitchFamily="2" charset="2"/>
              <a:buChar char="ü"/>
            </a:pP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732393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Desafíos para avanzar en AMI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pic>
        <p:nvPicPr>
          <p:cNvPr id="2050" name="Picture 2" descr="Explora Maule invita a docentes a taller de aprendizaje colaborativo - Ma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173" y="2733800"/>
            <a:ext cx="2866256" cy="17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9537" y="2397275"/>
            <a:ext cx="8014219" cy="4150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PE" sz="2000" b="1" dirty="0"/>
              <a:t>Fortalecer la formación docente </a:t>
            </a:r>
            <a:r>
              <a:rPr lang="es-PE" sz="2000" dirty="0"/>
              <a:t>(inicial y en servicio). Investigar cómo se da, qué mejorar (Alianza con el sector Académico).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2000" b="1" dirty="0"/>
              <a:t>Promover la investigación </a:t>
            </a:r>
            <a:r>
              <a:rPr lang="es-PE" sz="2000" dirty="0"/>
              <a:t>sobre AMI en el contexto peruano </a:t>
            </a:r>
            <a:r>
              <a:rPr lang="es-PE" sz="2000" i="1" dirty="0"/>
              <a:t>(Mayor presupuesto, ligado a proceso de incidencia en el tema).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2000" b="1" dirty="0"/>
              <a:t>Sistematizar y recuperar </a:t>
            </a:r>
            <a:r>
              <a:rPr lang="es-PE" sz="2000" dirty="0"/>
              <a:t>aprendizajes de experiencias AMI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2000" b="1" dirty="0"/>
              <a:t>Vincular AMI como </a:t>
            </a:r>
            <a:r>
              <a:rPr lang="es-PE" sz="2000" dirty="0"/>
              <a:t>parte del derecho de las audiencias (NNA)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2000" b="1" dirty="0"/>
              <a:t>Nuevas intersecciones temáticas</a:t>
            </a:r>
            <a:r>
              <a:rPr lang="es-PE" sz="2000" dirty="0"/>
              <a:t>: lo psicoafectivo y emocional y AMI </a:t>
            </a:r>
            <a:r>
              <a:rPr lang="es-PE" sz="2000" i="1" dirty="0"/>
              <a:t>(desarrollar reflexiones en torno al impacto emocional).</a:t>
            </a:r>
          </a:p>
          <a:p>
            <a:pPr>
              <a:buFont typeface="Wingdings" panose="05000000000000000000" pitchFamily="2" charset="2"/>
              <a:buChar char="ü"/>
            </a:pP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74527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Temas claves en AMI para el debate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pic>
        <p:nvPicPr>
          <p:cNvPr id="2050" name="Picture 2" descr="Explora Maule invita a docentes a taller de aprendizaje colaborativo - Ma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21" y="3164718"/>
            <a:ext cx="3396379" cy="21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24996" y="2397274"/>
            <a:ext cx="7647503" cy="40525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PE" dirty="0"/>
              <a:t> Construcción de la </a:t>
            </a:r>
            <a:r>
              <a:rPr lang="es-PE" b="1" dirty="0"/>
              <a:t>definición de AMI en el Perú</a:t>
            </a:r>
            <a:r>
              <a:rPr lang="es-PE" dirty="0"/>
              <a:t>, con enfoque intercultural y teniendo en cuenta la diversidad de escenarios.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dirty="0"/>
              <a:t>El nuevo rol docente en la era digital. (Avanzar en la comprensión del contexto y el nuevo rol del docente)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dirty="0"/>
              <a:t>Currículo y AMI para desarrollar competencias específicas en AMI, tomando en cuenta lo que propone UNESCO.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dirty="0"/>
              <a:t>Formación docente en AMI, tanto en la formación inicial y en servicio.  </a:t>
            </a:r>
            <a:r>
              <a:rPr lang="es-PE" i="1" dirty="0"/>
              <a:t>Que suponga cursos obligatorios en la formación y en la formación en servicio que suponga acompañamiento docente e incluso contar con especialistas AMI en las </a:t>
            </a:r>
            <a:r>
              <a:rPr lang="es-PE" i="1" dirty="0" err="1"/>
              <a:t>UGELs</a:t>
            </a:r>
            <a:r>
              <a:rPr lang="es-PE" i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dirty="0"/>
              <a:t>Cierre de brechas: Acceso y uso de internet desde las escuelas tomando en cuenta la realidad y los diversos contextos, articulado con el desarrollo de competencias.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dirty="0"/>
              <a:t>Rol educativo de los medios de comunicación (Tradicionales y digitales) y derecho de las audiencias.</a:t>
            </a:r>
          </a:p>
          <a:p>
            <a:pPr>
              <a:buFont typeface="Wingdings" panose="05000000000000000000" pitchFamily="2" charset="2"/>
              <a:buChar char="ü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6854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2839"/>
            <a:ext cx="9144000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AE93ED-DDE0-4984-A998-BE1FF8625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073"/>
          <a:stretch/>
        </p:blipFill>
        <p:spPr>
          <a:xfrm>
            <a:off x="5611618" y="126609"/>
            <a:ext cx="1872394" cy="7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27" y="1028049"/>
            <a:ext cx="10515600" cy="1074368"/>
          </a:xfrm>
        </p:spPr>
        <p:txBody>
          <a:bodyPr/>
          <a:lstStyle/>
          <a:p>
            <a:r>
              <a:rPr lang="es-PE" dirty="0"/>
              <a:t>Metodología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29F645F-EBD4-41FC-98DE-8053D6C1C847}"/>
              </a:ext>
            </a:extLst>
          </p:cNvPr>
          <p:cNvSpPr txBox="1"/>
          <p:nvPr/>
        </p:nvSpPr>
        <p:spPr>
          <a:xfrm>
            <a:off x="1342147" y="2500767"/>
            <a:ext cx="867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Se utilizó una metodología mixta, con instrumentos cualitativos y cuantitativos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08413"/>
              </p:ext>
            </p:extLst>
          </p:nvPr>
        </p:nvGraphicFramePr>
        <p:xfrm>
          <a:off x="1614842" y="3505728"/>
          <a:ext cx="81280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Técnica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Cantidad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Entrevistas a profundidad (especialistas AMI, directores de instituciones educativas, docentes</a:t>
                      </a:r>
                      <a:r>
                        <a:rPr lang="es-PE" baseline="0" dirty="0"/>
                        <a:t> universitarios y representantes de instituciones y de entidades nacionales)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Encuesta a docentes (inicial,</a:t>
                      </a:r>
                      <a:r>
                        <a:rPr lang="es-PE" baseline="0" dirty="0"/>
                        <a:t> primaria y secundaria)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169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Revisión documental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Investigaciones, Tesis, Publicaciones, Normas.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4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052"/>
            <a:ext cx="10515600" cy="1074368"/>
          </a:xfrm>
        </p:spPr>
        <p:txBody>
          <a:bodyPr/>
          <a:lstStyle/>
          <a:p>
            <a:r>
              <a:rPr lang="es-PE" dirty="0"/>
              <a:t>Perfil de las personas entrevistadas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3F264D9-6A53-423D-8B69-F8DDFEFE7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79398"/>
              </p:ext>
            </p:extLst>
          </p:nvPr>
        </p:nvGraphicFramePr>
        <p:xfrm>
          <a:off x="1237956" y="2395278"/>
          <a:ext cx="8553157" cy="3892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8694">
                  <a:extLst>
                    <a:ext uri="{9D8B030D-6E8A-4147-A177-3AD203B41FA5}">
                      <a16:colId xmlns:a16="http://schemas.microsoft.com/office/drawing/2014/main" val="1637989059"/>
                    </a:ext>
                  </a:extLst>
                </a:gridCol>
                <a:gridCol w="1161477">
                  <a:extLst>
                    <a:ext uri="{9D8B030D-6E8A-4147-A177-3AD203B41FA5}">
                      <a16:colId xmlns:a16="http://schemas.microsoft.com/office/drawing/2014/main" val="3000536433"/>
                    </a:ext>
                  </a:extLst>
                </a:gridCol>
                <a:gridCol w="3892986">
                  <a:extLst>
                    <a:ext uri="{9D8B030D-6E8A-4147-A177-3AD203B41FA5}">
                      <a16:colId xmlns:a16="http://schemas.microsoft.com/office/drawing/2014/main" val="3635094473"/>
                    </a:ext>
                  </a:extLst>
                </a:gridCol>
              </a:tblGrid>
              <a:tr h="422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ACTORES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CANTIDAD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OBJETIVO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02789787"/>
                  </a:ext>
                </a:extLst>
              </a:tr>
              <a:tr h="802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dirty="0">
                          <a:effectLst/>
                        </a:rPr>
                        <a:t>Directora y director de institución educativa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dirty="0">
                          <a:effectLst/>
                        </a:rPr>
                        <a:t>2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dirty="0">
                          <a:effectLst/>
                        </a:rPr>
                        <a:t>Conocer su visión, dificultades y posibilidades para implementar AMI en las escuelas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65310036"/>
                  </a:ext>
                </a:extLst>
              </a:tr>
              <a:tr h="48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>
                          <a:effectLst/>
                        </a:rPr>
                        <a:t>Docentes de universidades peruanas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dirty="0">
                          <a:effectLst/>
                        </a:rPr>
                        <a:t>Conocer sobre formación docente en AMI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921854672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Especialistas nacionales AMI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dirty="0">
                          <a:effectLst/>
                        </a:rPr>
                        <a:t>Conocer su visión sobre AMI en Perú y desafíos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482601680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Especialistas internacionales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dirty="0">
                          <a:effectLst/>
                        </a:rPr>
                        <a:t>Analizar aciertos y desafíos en implementación de AMI en otros países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08616666"/>
                  </a:ext>
                </a:extLst>
              </a:tr>
              <a:tr h="685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>
                          <a:effectLst/>
                        </a:rPr>
                        <a:t>Representantes de entidades nacionales 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>
                          <a:effectLst/>
                        </a:rPr>
                        <a:t>2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dirty="0">
                          <a:effectLst/>
                        </a:rPr>
                        <a:t>Conocer las acciones que desarrollan en el campo de AMI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87235732"/>
                  </a:ext>
                </a:extLst>
              </a:tr>
              <a:tr h="42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>
                          <a:effectLst/>
                        </a:rPr>
                        <a:t>Total de personas entrevistadas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>
                          <a:effectLst/>
                        </a:rPr>
                        <a:t>12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dirty="0">
                          <a:effectLst/>
                        </a:rPr>
                        <a:t> 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7256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49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DC8904E-C141-1ACF-6D87-1BCB64CE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657" y="2968794"/>
            <a:ext cx="1735623" cy="2852737"/>
          </a:xfrm>
        </p:spPr>
        <p:txBody>
          <a:bodyPr/>
          <a:lstStyle/>
          <a:p>
            <a:r>
              <a:rPr lang="es-PE" sz="9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2DDBB7-8D2A-A6EA-FF5C-23526B5D8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2801" y="4582157"/>
            <a:ext cx="7196882" cy="1070561"/>
          </a:xfrm>
        </p:spPr>
        <p:txBody>
          <a:bodyPr>
            <a:normAutofit/>
          </a:bodyPr>
          <a:lstStyle/>
          <a:p>
            <a:r>
              <a:rPr lang="es-ES" dirty="0"/>
              <a:t>Punto de partida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B58919-4CF5-47F4-8F67-0ED45C06B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5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52" y="821407"/>
            <a:ext cx="10515600" cy="1074368"/>
          </a:xfrm>
        </p:spPr>
        <p:txBody>
          <a:bodyPr/>
          <a:lstStyle/>
          <a:p>
            <a:r>
              <a:rPr lang="es-PE" dirty="0"/>
              <a:t>Recorrido de la AMI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71974" y="2054602"/>
            <a:ext cx="7458075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Proceso en el contexto peruano</a:t>
            </a:r>
            <a:endParaRPr lang="es-PE" sz="16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2016132"/>
              </p:ext>
            </p:extLst>
          </p:nvPr>
        </p:nvGraphicFramePr>
        <p:xfrm>
          <a:off x="4029074" y="2586037"/>
          <a:ext cx="7800976" cy="340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31531632"/>
              </p:ext>
            </p:extLst>
          </p:nvPr>
        </p:nvGraphicFramePr>
        <p:xfrm>
          <a:off x="-311149" y="2457450"/>
          <a:ext cx="4683124" cy="397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7843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54538A8-8067-4236-8650-5F14AB3BC0AC}"/>
              </a:ext>
            </a:extLst>
          </p:cNvPr>
          <p:cNvSpPr txBox="1"/>
          <p:nvPr/>
        </p:nvSpPr>
        <p:spPr>
          <a:xfrm>
            <a:off x="5411665" y="2857500"/>
            <a:ext cx="5570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Hay una experiencia de uso de medios de comunicación en el ámbito educativo y esfuerzos desde el Estado para el cierre de brecha digital que no podemos dejar de lado sino integrarlos como parte del recorrido AMI en nuestro </a:t>
            </a:r>
            <a:r>
              <a:rPr lang="es-PE" dirty="0" err="1"/>
              <a:t>paía</a:t>
            </a:r>
            <a:r>
              <a:rPr lang="es-PE" dirty="0"/>
              <a:t>.</a:t>
            </a:r>
          </a:p>
          <a:p>
            <a:endParaRPr lang="es-PE" dirty="0"/>
          </a:p>
          <a:p>
            <a:r>
              <a:rPr lang="es-PE" dirty="0"/>
              <a:t>La pregunta es ¿Cómo integramos estos caminos?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2341722"/>
            <a:ext cx="3986212" cy="398621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27" y="1028049"/>
            <a:ext cx="10515600" cy="1074368"/>
          </a:xfrm>
        </p:spPr>
        <p:txBody>
          <a:bodyPr/>
          <a:lstStyle/>
          <a:p>
            <a:r>
              <a:rPr lang="es-PE" dirty="0"/>
              <a:t>Unir los recorridos y crear nuevas rutas</a:t>
            </a:r>
          </a:p>
        </p:txBody>
      </p:sp>
      <p:sp>
        <p:nvSpPr>
          <p:cNvPr id="5" name="CuadroTexto 4"/>
          <p:cNvSpPr txBox="1"/>
          <p:nvPr/>
        </p:nvSpPr>
        <p:spPr>
          <a:xfrm rot="19202559">
            <a:off x="597854" y="3602451"/>
            <a:ext cx="362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medios de comunicación</a:t>
            </a:r>
          </a:p>
        </p:txBody>
      </p:sp>
      <p:sp>
        <p:nvSpPr>
          <p:cNvPr id="11" name="CuadroTexto 10"/>
          <p:cNvSpPr txBox="1"/>
          <p:nvPr/>
        </p:nvSpPr>
        <p:spPr>
          <a:xfrm rot="17784104">
            <a:off x="1535904" y="4089260"/>
            <a:ext cx="399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Cierre de brecha digital: Iniciativas y proyectos</a:t>
            </a:r>
          </a:p>
        </p:txBody>
      </p:sp>
    </p:spTree>
    <p:extLst>
      <p:ext uri="{BB962C8B-B14F-4D97-AF65-F5344CB8AC3E}">
        <p14:creationId xmlns:p14="http://schemas.microsoft.com/office/powerpoint/2010/main" val="388700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DC8904E-C141-1ACF-6D87-1BCB64CE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657" y="2968794"/>
            <a:ext cx="1735623" cy="2852737"/>
          </a:xfrm>
        </p:spPr>
        <p:txBody>
          <a:bodyPr/>
          <a:lstStyle/>
          <a:p>
            <a:r>
              <a:rPr lang="es-PE" dirty="0"/>
              <a:t>3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2DDBB7-8D2A-A6EA-FF5C-23526B5D8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2801" y="4582157"/>
            <a:ext cx="7196882" cy="1070561"/>
          </a:xfrm>
        </p:spPr>
        <p:txBody>
          <a:bodyPr>
            <a:normAutofit/>
          </a:bodyPr>
          <a:lstStyle/>
          <a:p>
            <a:r>
              <a:rPr lang="es-ES" dirty="0"/>
              <a:t>Hallazgos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B58919-4CF5-47F4-8F67-0ED45C06B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C95D-97A9-CBFB-9E59-9B33FBC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3" y="871687"/>
            <a:ext cx="10515600" cy="1325563"/>
          </a:xfrm>
        </p:spPr>
        <p:txBody>
          <a:bodyPr/>
          <a:lstStyle/>
          <a:p>
            <a:r>
              <a:rPr lang="es-PE" dirty="0"/>
              <a:t>Normativa y políticas públicas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B1FCA-8825-4831-AE74-30E0EE9B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3"/>
          <a:stretch/>
        </p:blipFill>
        <p:spPr>
          <a:xfrm>
            <a:off x="5569415" y="0"/>
            <a:ext cx="1872394" cy="73518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95478F-754E-44FF-A6DF-C9746EB29A67}"/>
              </a:ext>
            </a:extLst>
          </p:cNvPr>
          <p:cNvSpPr txBox="1"/>
          <p:nvPr/>
        </p:nvSpPr>
        <p:spPr>
          <a:xfrm>
            <a:off x="5235800" y="2225385"/>
            <a:ext cx="63736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No existen normas referidas específicas sobre AMI.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La normativa nacional permite abrir escenarios para la intervención de la AMI: Constitución Política, Ley General de Educación, Ley de Radio y TV, Código del Niño y adolescente, Ley de Promoción de la Banda Ancha y Construcción de la Red Dorsal Nacional de Fibra Óptica.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Acuerdo Nacional. Política 35: Sociedad de la información y sociedad del conocimiento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El Proyecto Educativo Nacional al 2036 apela a las experiencias educativas diversificadas, pertinentes, oportunas, articuladas e inclusivas que posibilita un campo de intervención de la AMI-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Política Nacional Multisectorial para las Niñas, Niños y Adolescentes al 2030: Promueve y garantiza ejercicio de derechos.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ED85C3-A02F-44F3-A3E0-5CF880C2D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245" y="2433710"/>
            <a:ext cx="2509765" cy="25097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AE56558-4F10-4393-A38C-24300CF802D5}"/>
              </a:ext>
            </a:extLst>
          </p:cNvPr>
          <p:cNvSpPr txBox="1"/>
          <p:nvPr/>
        </p:nvSpPr>
        <p:spPr>
          <a:xfrm>
            <a:off x="643761" y="5272373"/>
            <a:ext cx="4164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Se cuenta con insumos normativos y políticos para elaboración de una política pública. </a:t>
            </a:r>
          </a:p>
        </p:txBody>
      </p:sp>
    </p:spTree>
    <p:extLst>
      <p:ext uri="{BB962C8B-B14F-4D97-AF65-F5344CB8AC3E}">
        <p14:creationId xmlns:p14="http://schemas.microsoft.com/office/powerpoint/2010/main" val="3589509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1789</Words>
  <Application>Microsoft Office PowerPoint</Application>
  <PresentationFormat>Panorámica</PresentationFormat>
  <Paragraphs>209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Poppins</vt:lpstr>
      <vt:lpstr>Poppins Light</vt:lpstr>
      <vt:lpstr>Wingdings</vt:lpstr>
      <vt:lpstr>Tema de Office 2013 - 2022</vt:lpstr>
      <vt:lpstr>DIAGNÓSTICO DE LA ALFABETIZACÓN MEDIÁTICA INFORMACIONAL (AMI) EN EL PERÚ </vt:lpstr>
      <vt:lpstr>1</vt:lpstr>
      <vt:lpstr>Metodología</vt:lpstr>
      <vt:lpstr>Perfil de las personas entrevistadas</vt:lpstr>
      <vt:lpstr>2</vt:lpstr>
      <vt:lpstr>Recorrido de la AMI</vt:lpstr>
      <vt:lpstr>Unir los recorridos y crear nuevas rutas</vt:lpstr>
      <vt:lpstr>3</vt:lpstr>
      <vt:lpstr>Normativa y políticas públicas</vt:lpstr>
      <vt:lpstr>AMI y vínculos con el currículo nacional</vt:lpstr>
      <vt:lpstr>Docentes: comprensiones sobre AMI</vt:lpstr>
      <vt:lpstr>Alto interés Vs. Dificultad para desarrollar AMI</vt:lpstr>
      <vt:lpstr>Alto interés Vs. Dificultad para desarrollar AMI</vt:lpstr>
      <vt:lpstr>Capacitación en AMI y temas de interés</vt:lpstr>
      <vt:lpstr>Capacitación en AMI y temas de interés</vt:lpstr>
      <vt:lpstr>Oferta formativa desarticulada e insuficiente</vt:lpstr>
      <vt:lpstr>Participación de docentes en cursos y talleres sobre AMI ofrecidos  por…</vt:lpstr>
      <vt:lpstr>Experiencias de AMI en escuela</vt:lpstr>
      <vt:lpstr>Experiencias de AMI en escuela</vt:lpstr>
      <vt:lpstr>Iniciativas de AMI para la escuela</vt:lpstr>
      <vt:lpstr>Entidades por tipo de intervención:</vt:lpstr>
      <vt:lpstr>4</vt:lpstr>
      <vt:lpstr>Desafíos para avanzar en AMI</vt:lpstr>
      <vt:lpstr>Desafíos para avanzar en AMI</vt:lpstr>
      <vt:lpstr>Temas claves en AMI para el debate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Roberto Flores Consiglieri</dc:creator>
  <cp:lastModifiedBy>JEREMY JOEL CHAVEZ IZACIGA</cp:lastModifiedBy>
  <cp:revision>51</cp:revision>
  <dcterms:created xsi:type="dcterms:W3CDTF">2023-03-07T15:24:27Z</dcterms:created>
  <dcterms:modified xsi:type="dcterms:W3CDTF">2023-07-04T19:21:18Z</dcterms:modified>
</cp:coreProperties>
</file>